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6.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92" r:id="rId2"/>
    <p:sldId id="367" r:id="rId3"/>
    <p:sldId id="368" r:id="rId4"/>
    <p:sldId id="372" r:id="rId5"/>
    <p:sldId id="385" r:id="rId6"/>
    <p:sldId id="375" r:id="rId7"/>
    <p:sldId id="378" r:id="rId8"/>
    <p:sldId id="369" r:id="rId9"/>
    <p:sldId id="383" r:id="rId10"/>
    <p:sldId id="384" r:id="rId11"/>
    <p:sldId id="376" r:id="rId12"/>
    <p:sldId id="373" r:id="rId13"/>
    <p:sldId id="370" r:id="rId14"/>
    <p:sldId id="379" r:id="rId15"/>
    <p:sldId id="386" r:id="rId16"/>
    <p:sldId id="380" r:id="rId17"/>
    <p:sldId id="381" r:id="rId18"/>
    <p:sldId id="388" r:id="rId19"/>
    <p:sldId id="371" r:id="rId20"/>
    <p:sldId id="387" r:id="rId21"/>
    <p:sldId id="377" r:id="rId22"/>
    <p:sldId id="374" r:id="rId23"/>
    <p:sldId id="382" r:id="rId24"/>
    <p:sldId id="389" r:id="rId25"/>
    <p:sldId id="306" r:id="rId26"/>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73" autoAdjust="0"/>
    <p:restoredTop sz="94660"/>
  </p:normalViewPr>
  <p:slideViewPr>
    <p:cSldViewPr>
      <p:cViewPr varScale="1">
        <p:scale>
          <a:sx n="69" d="100"/>
          <a:sy n="69" d="100"/>
        </p:scale>
        <p:origin x="60" y="798"/>
      </p:cViewPr>
      <p:guideLst>
        <p:guide orient="horz" pos="1621"/>
        <p:guide pos="2880"/>
      </p:guideLst>
    </p:cSldViewPr>
  </p:slideViewPr>
  <p:notesTextViewPr>
    <p:cViewPr>
      <p:scale>
        <a:sx n="100" d="100"/>
        <a:sy n="100" d="100"/>
      </p:scale>
      <p:origin x="0" y="0"/>
    </p:cViewPr>
  </p:notesTextViewPr>
  <p:sorterViewPr>
    <p:cViewPr>
      <p:scale>
        <a:sx n="37" d="100"/>
        <a:sy n="37"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solidFill>
                <a:schemeClr val="accent4"/>
              </a:solidFill>
              <a:ln>
                <a:noFill/>
              </a:ln>
              <a:effectLst/>
            </c:spPr>
            <c:extLst>
              <c:ext xmlns:c16="http://schemas.microsoft.com/office/drawing/2014/chart" uri="{C3380CC4-5D6E-409C-BE32-E72D297353CC}">
                <c16:uniqueId val="{00000000-D449-42B1-BBD4-BBC634CC9BBF}"/>
              </c:ext>
            </c:extLst>
          </c:dPt>
          <c:dPt>
            <c:idx val="1"/>
            <c:invertIfNegative val="0"/>
            <c:bubble3D val="0"/>
            <c:spPr>
              <a:solidFill>
                <a:schemeClr val="accent3"/>
              </a:solidFill>
              <a:ln>
                <a:noFill/>
              </a:ln>
              <a:effectLst/>
            </c:spPr>
            <c:extLst>
              <c:ext xmlns:c16="http://schemas.microsoft.com/office/drawing/2014/chart" uri="{C3380CC4-5D6E-409C-BE32-E72D297353CC}">
                <c16:uniqueId val="{00000001-D449-42B1-BBD4-BBC634CC9BBF}"/>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2-D449-42B1-BBD4-BBC634CC9BBF}"/>
              </c:ext>
            </c:extLst>
          </c:dPt>
          <c:dLbls>
            <c:numFmt formatCode="0%" sourceLinked="0"/>
            <c:spPr>
              <a:noFill/>
              <a:ln>
                <a:noFill/>
              </a:ln>
              <a:effectLst/>
            </c:spPr>
            <c:txPr>
              <a:bodyPr rot="0" spcFirstLastPara="0" vertOverflow="ellipsis" horzOverflow="overflow" vert="horz" wrap="square" anchor="ctr" anchorCtr="1"/>
              <a:lstStyle/>
              <a:p>
                <a:pPr>
                  <a:defRPr sz="1000" b="0">
                    <a:solidFill>
                      <a:schemeClr val="bg1"/>
                    </a:solidFill>
                    <a:latin typeface="+mn-lt"/>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0.5</c:v>
                </c:pt>
                <c:pt idx="1">
                  <c:v>0.4</c:v>
                </c:pt>
                <c:pt idx="2">
                  <c:v>0.8</c:v>
                </c:pt>
                <c:pt idx="3">
                  <c:v>0.60000000000000064</c:v>
                </c:pt>
              </c:numCache>
            </c:numRef>
          </c:val>
          <c:extLst>
            <c:ext xmlns:c16="http://schemas.microsoft.com/office/drawing/2014/chart" uri="{C3380CC4-5D6E-409C-BE32-E72D297353CC}">
              <c16:uniqueId val="{00000003-D449-42B1-BBD4-BBC634CC9BBF}"/>
            </c:ext>
          </c:extLst>
        </c:ser>
        <c:ser>
          <c:idx val="1"/>
          <c:order val="1"/>
          <c:tx>
            <c:strRef>
              <c:f>Sheet1!$C$1</c:f>
              <c:strCache>
                <c:ptCount val="1"/>
                <c:pt idx="0">
                  <c:v>系列 2</c:v>
                </c:pt>
              </c:strCache>
            </c:strRef>
          </c:tx>
          <c:spPr>
            <a:solidFill>
              <a:schemeClr val="bg1">
                <a:lumMod val="85000"/>
              </a:schemeClr>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0.5</c:v>
                </c:pt>
                <c:pt idx="1">
                  <c:v>0.60000000000000064</c:v>
                </c:pt>
                <c:pt idx="2">
                  <c:v>0.2</c:v>
                </c:pt>
                <c:pt idx="3">
                  <c:v>0.4</c:v>
                </c:pt>
              </c:numCache>
            </c:numRef>
          </c:val>
          <c:extLst>
            <c:ext xmlns:c16="http://schemas.microsoft.com/office/drawing/2014/chart" uri="{C3380CC4-5D6E-409C-BE32-E72D297353CC}">
              <c16:uniqueId val="{00000004-D449-42B1-BBD4-BBC634CC9BBF}"/>
            </c:ext>
          </c:extLst>
        </c:ser>
        <c:dLbls>
          <c:showLegendKey val="0"/>
          <c:showVal val="0"/>
          <c:showCatName val="0"/>
          <c:showSerName val="0"/>
          <c:showPercent val="0"/>
          <c:showBubbleSize val="0"/>
        </c:dLbls>
        <c:gapWidth val="150"/>
        <c:overlap val="100"/>
        <c:axId val="591166464"/>
        <c:axId val="591172352"/>
      </c:barChart>
      <c:catAx>
        <c:axId val="591166464"/>
        <c:scaling>
          <c:orientation val="minMax"/>
        </c:scaling>
        <c:delete val="1"/>
        <c:axPos val="l"/>
        <c:numFmt formatCode="General" sourceLinked="1"/>
        <c:majorTickMark val="out"/>
        <c:minorTickMark val="none"/>
        <c:tickLblPos val="none"/>
        <c:crossAx val="591172352"/>
        <c:crosses val="autoZero"/>
        <c:auto val="1"/>
        <c:lblAlgn val="ctr"/>
        <c:lblOffset val="100"/>
        <c:tickMarkSkip val="1"/>
        <c:noMultiLvlLbl val="0"/>
      </c:catAx>
      <c:valAx>
        <c:axId val="591172352"/>
        <c:scaling>
          <c:orientation val="minMax"/>
        </c:scaling>
        <c:delete val="1"/>
        <c:axPos val="b"/>
        <c:numFmt formatCode="0%" sourceLinked="1"/>
        <c:majorTickMark val="out"/>
        <c:minorTickMark val="none"/>
        <c:tickLblPos val="none"/>
        <c:crossAx val="591166464"/>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9F8513-A743-4602-9E9F-CEEE9A802B5E}" type="datetimeFigureOut">
              <a:rPr lang="zh-CN" altLang="en-US" smtClean="0"/>
              <a:pPr/>
              <a:t>2017/8/5</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F1102C-FAD4-459D-8C7A-106E6431C5A1}"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A931D0-C1F1-459A-A804-2CF5D4756A7A}" type="slidenum">
              <a:rPr lang="zh-CN" altLang="en-US" smtClean="0"/>
              <a:t>2</a:t>
            </a:fld>
            <a:endParaRPr lang="zh-CN" altLang="en-US"/>
          </a:p>
        </p:txBody>
      </p:sp>
    </p:spTree>
    <p:extLst>
      <p:ext uri="{BB962C8B-B14F-4D97-AF65-F5344CB8AC3E}">
        <p14:creationId xmlns:p14="http://schemas.microsoft.com/office/powerpoint/2010/main" val="3176863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8C319-592B-4604-8379-677AD2D98A71}" type="slidenum">
              <a:rPr lang="zh-CN" altLang="en-US" smtClean="0"/>
              <a:pPr/>
              <a:t>17</a:t>
            </a:fld>
            <a:endParaRPr lang="zh-CN" altLang="en-US"/>
          </a:p>
        </p:txBody>
      </p:sp>
    </p:spTree>
    <p:extLst>
      <p:ext uri="{BB962C8B-B14F-4D97-AF65-F5344CB8AC3E}">
        <p14:creationId xmlns:p14="http://schemas.microsoft.com/office/powerpoint/2010/main" val="2077057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C13E94-30F3-4C3D-863B-E25B61AA9287}" type="slidenum">
              <a:rPr lang="zh-CN" altLang="en-US" smtClean="0"/>
              <a:pPr/>
              <a:t>18</a:t>
            </a:fld>
            <a:endParaRPr lang="zh-CN" altLang="en-US"/>
          </a:p>
        </p:txBody>
      </p:sp>
    </p:spTree>
    <p:extLst>
      <p:ext uri="{BB962C8B-B14F-4D97-AF65-F5344CB8AC3E}">
        <p14:creationId xmlns:p14="http://schemas.microsoft.com/office/powerpoint/2010/main" val="2050146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p:spPr>
      </p:sp>
      <p:sp>
        <p:nvSpPr>
          <p:cNvPr id="48131"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48132" name="灯片编号占位符 3"/>
          <p:cNvSpPr>
            <a:spLocks noGrp="1"/>
          </p:cNvSpPr>
          <p:nvPr>
            <p:ph type="sldNum" sz="quarter" idx="5"/>
          </p:nvPr>
        </p:nvSpPr>
        <p:spPr bwMode="auto">
          <a:noFill/>
          <a:ln>
            <a:miter lim="800000"/>
            <a:headEnd/>
            <a:tailEnd/>
          </a:ln>
        </p:spPr>
        <p:txBody>
          <a:bodyPr/>
          <a:lstStyle/>
          <a:p>
            <a:fld id="{624A0E19-CF50-42F3-AE7F-BB1DC8A2A959}" type="slidenum">
              <a:rPr lang="zh-CN" altLang="en-US"/>
              <a:pPr/>
              <a:t>20</a:t>
            </a:fld>
            <a:endParaRPr lang="zh-CN" altLang="en-US"/>
          </a:p>
        </p:txBody>
      </p:sp>
    </p:spTree>
    <p:extLst>
      <p:ext uri="{BB962C8B-B14F-4D97-AF65-F5344CB8AC3E}">
        <p14:creationId xmlns:p14="http://schemas.microsoft.com/office/powerpoint/2010/main" val="3855813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F4DA30-AA03-4F72-96B9-33D624FA8F47}" type="slidenum">
              <a:rPr lang="zh-CN" altLang="en-US" smtClean="0"/>
              <a:pPr/>
              <a:t>21</a:t>
            </a:fld>
            <a:endParaRPr lang="zh-CN" altLang="en-US"/>
          </a:p>
        </p:txBody>
      </p:sp>
    </p:spTree>
    <p:extLst>
      <p:ext uri="{BB962C8B-B14F-4D97-AF65-F5344CB8AC3E}">
        <p14:creationId xmlns:p14="http://schemas.microsoft.com/office/powerpoint/2010/main" val="21318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8E8EDC-1225-47E3-9680-C9FAF722F7AC}" type="slidenum">
              <a:rPr lang="zh-CN" altLang="en-US" smtClean="0"/>
              <a:pPr/>
              <a:t>22</a:t>
            </a:fld>
            <a:endParaRPr lang="zh-CN" altLang="en-US"/>
          </a:p>
        </p:txBody>
      </p:sp>
    </p:spTree>
    <p:extLst>
      <p:ext uri="{BB962C8B-B14F-4D97-AF65-F5344CB8AC3E}">
        <p14:creationId xmlns:p14="http://schemas.microsoft.com/office/powerpoint/2010/main" val="1921045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6749DE-0A4A-4294-B127-30FDF2A88CDD}" type="slidenum">
              <a:rPr lang="zh-CN" altLang="en-US" smtClean="0"/>
              <a:pPr/>
              <a:t>23</a:t>
            </a:fld>
            <a:endParaRPr lang="zh-CN" altLang="en-US"/>
          </a:p>
        </p:txBody>
      </p:sp>
    </p:spTree>
    <p:extLst>
      <p:ext uri="{BB962C8B-B14F-4D97-AF65-F5344CB8AC3E}">
        <p14:creationId xmlns:p14="http://schemas.microsoft.com/office/powerpoint/2010/main" val="3164211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pPr/>
              <a:t>25</a:t>
            </a:fld>
            <a:endParaRPr lang="en-US" dirty="0"/>
          </a:p>
        </p:txBody>
      </p:sp>
    </p:spTree>
    <p:extLst>
      <p:ext uri="{BB962C8B-B14F-4D97-AF65-F5344CB8AC3E}">
        <p14:creationId xmlns:p14="http://schemas.microsoft.com/office/powerpoint/2010/main" val="3342970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8EFD40-5AA3-4CE0-BACF-9125FA075DD6}" type="slidenum">
              <a:rPr lang="zh-CN" altLang="en-US" smtClean="0"/>
              <a:pPr/>
              <a:t>4</a:t>
            </a:fld>
            <a:endParaRPr lang="zh-CN" altLang="en-US"/>
          </a:p>
        </p:txBody>
      </p:sp>
    </p:spTree>
    <p:extLst>
      <p:ext uri="{BB962C8B-B14F-4D97-AF65-F5344CB8AC3E}">
        <p14:creationId xmlns:p14="http://schemas.microsoft.com/office/powerpoint/2010/main" val="74285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headEnd/>
            <a:tailEnd/>
          </a:ln>
        </p:spPr>
      </p:sp>
      <p:sp>
        <p:nvSpPr>
          <p:cNvPr id="44035"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44036" name="灯片编号占位符 3"/>
          <p:cNvSpPr>
            <a:spLocks noGrp="1"/>
          </p:cNvSpPr>
          <p:nvPr>
            <p:ph type="sldNum" sz="quarter" idx="5"/>
          </p:nvPr>
        </p:nvSpPr>
        <p:spPr bwMode="auto">
          <a:noFill/>
          <a:ln>
            <a:miter lim="800000"/>
            <a:headEnd/>
            <a:tailEnd/>
          </a:ln>
        </p:spPr>
        <p:txBody>
          <a:bodyPr/>
          <a:lstStyle/>
          <a:p>
            <a:fld id="{F28957A7-94DB-4679-B213-B3FFD2B7213B}" type="slidenum">
              <a:rPr lang="zh-CN" altLang="en-US"/>
              <a:pPr/>
              <a:t>6</a:t>
            </a:fld>
            <a:endParaRPr lang="zh-CN" altLang="en-US"/>
          </a:p>
        </p:txBody>
      </p:sp>
    </p:spTree>
    <p:extLst>
      <p:ext uri="{BB962C8B-B14F-4D97-AF65-F5344CB8AC3E}">
        <p14:creationId xmlns:p14="http://schemas.microsoft.com/office/powerpoint/2010/main" val="3876326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E62F313-D051-4284-95AD-6163FA128698}" type="slidenum">
              <a:rPr lang="zh-CN" altLang="en-US" smtClean="0"/>
              <a:pPr/>
              <a:t>7</a:t>
            </a:fld>
            <a:endParaRPr lang="zh-CN" altLang="en-US"/>
          </a:p>
        </p:txBody>
      </p:sp>
    </p:spTree>
    <p:extLst>
      <p:ext uri="{BB962C8B-B14F-4D97-AF65-F5344CB8AC3E}">
        <p14:creationId xmlns:p14="http://schemas.microsoft.com/office/powerpoint/2010/main" val="4215464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57DB20-2E87-4E5B-9441-63DB909E25DD}" type="slidenum">
              <a:rPr lang="zh-CN" altLang="en-US" smtClean="0"/>
              <a:pPr/>
              <a:t>9</a:t>
            </a:fld>
            <a:endParaRPr lang="zh-CN" altLang="en-US"/>
          </a:p>
        </p:txBody>
      </p:sp>
    </p:spTree>
    <p:extLst>
      <p:ext uri="{BB962C8B-B14F-4D97-AF65-F5344CB8AC3E}">
        <p14:creationId xmlns:p14="http://schemas.microsoft.com/office/powerpoint/2010/main" val="2245966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179876-21DC-41E8-8E63-89BCD04AD88F}" type="slidenum">
              <a:rPr lang="zh-CN" altLang="en-US" smtClean="0"/>
              <a:pPr/>
              <a:t>11</a:t>
            </a:fld>
            <a:endParaRPr lang="zh-CN" altLang="en-US"/>
          </a:p>
        </p:txBody>
      </p:sp>
    </p:spTree>
    <p:extLst>
      <p:ext uri="{BB962C8B-B14F-4D97-AF65-F5344CB8AC3E}">
        <p14:creationId xmlns:p14="http://schemas.microsoft.com/office/powerpoint/2010/main" val="126710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191943-51BD-4131-B271-DC25003004B7}" type="slidenum">
              <a:rPr lang="zh-CN" altLang="en-US" smtClean="0"/>
              <a:pPr/>
              <a:t>12</a:t>
            </a:fld>
            <a:endParaRPr lang="zh-CN" altLang="en-US"/>
          </a:p>
        </p:txBody>
      </p:sp>
    </p:spTree>
    <p:extLst>
      <p:ext uri="{BB962C8B-B14F-4D97-AF65-F5344CB8AC3E}">
        <p14:creationId xmlns:p14="http://schemas.microsoft.com/office/powerpoint/2010/main" val="1271156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5711C0B8-ACC3-4D91-8B38-72ED5A969CBF}" type="slidenum">
              <a:rPr lang="zh-CN" altLang="en-US" smtClean="0"/>
              <a:pPr/>
              <a:t>14</a:t>
            </a:fld>
            <a:endParaRPr lang="en-US" sz="1200">
              <a:latin typeface="Arial" pitchFamily="34" charset="0"/>
              <a:ea typeface="宋体" pitchFamily="2" charset="-122"/>
            </a:endParaRPr>
          </a:p>
        </p:txBody>
      </p:sp>
    </p:spTree>
    <p:extLst>
      <p:ext uri="{BB962C8B-B14F-4D97-AF65-F5344CB8AC3E}">
        <p14:creationId xmlns:p14="http://schemas.microsoft.com/office/powerpoint/2010/main" val="3534256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16</a:t>
            </a:fld>
            <a:endParaRPr lang="zh-CN" altLang="en-US" dirty="0"/>
          </a:p>
        </p:txBody>
      </p:sp>
    </p:spTree>
    <p:extLst>
      <p:ext uri="{BB962C8B-B14F-4D97-AF65-F5344CB8AC3E}">
        <p14:creationId xmlns:p14="http://schemas.microsoft.com/office/powerpoint/2010/main" val="1151482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A620DD7-6358-4E35-981D-64C57D7D925A}" type="datetimeFigureOut">
              <a:rPr lang="zh-CN" altLang="en-US" smtClean="0"/>
              <a:pPr/>
              <a:t>2017/8/5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567DBE-345A-4DFC-A5AF-A1AA18485CC9}" type="slidenum">
              <a:rPr lang="zh-CN" altLang="en-US" smtClean="0"/>
              <a:pPr/>
              <a:t>‹#›</a:t>
            </a:fld>
            <a:endParaRPr lang="zh-CN" altLang="en-US"/>
          </a:p>
        </p:txBody>
      </p:sp>
    </p:spTree>
  </p:cSld>
  <p:clrMapOvr>
    <a:masterClrMapping/>
  </p:clrMapOvr>
  <p:transition spd="med" advClick="0" advTm="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2017/8/5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lvl="0" algn="dist"/>
            <a:r>
              <a:rPr lang="zh-CN" altLang="zh-CN" sz="1600" b="0" kern="1200" dirty="0">
                <a:solidFill>
                  <a:schemeClr val="accent1"/>
                </a:solidFill>
                <a:latin typeface="微软雅黑" pitchFamily="34" charset="-122"/>
                <a:ea typeface="微软雅黑" pitchFamily="34" charset="-122"/>
                <a:cs typeface="+mn-cs"/>
              </a:rPr>
              <a:t>成功项目展示</a:t>
            </a: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transition spd="med" advClick="0" advTm="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2017/8/5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algn="dist"/>
            <a:r>
              <a:rPr lang="zh-CN" altLang="zh-CN" sz="1600" b="0" kern="1200" dirty="0">
                <a:solidFill>
                  <a:schemeClr val="accent1"/>
                </a:solidFill>
                <a:latin typeface="微软雅黑" pitchFamily="34" charset="-122"/>
                <a:ea typeface="微软雅黑" pitchFamily="34" charset="-122"/>
                <a:cs typeface="+mn-cs"/>
              </a:rPr>
              <a:t>明年工作计划</a:t>
            </a: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transition spd="med" advClick="0" advTm="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A620DD7-6358-4E35-981D-64C57D7D925A}" type="datetimeFigureOut">
              <a:rPr lang="zh-CN" altLang="en-US" smtClean="0"/>
              <a:pPr/>
              <a:t>2017/8/5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567DBE-345A-4DFC-A5AF-A1AA18485CC9}" type="slidenum">
              <a:rPr lang="zh-CN" altLang="en-US" smtClean="0"/>
              <a:pPr/>
              <a:t>‹#›</a:t>
            </a:fld>
            <a:endParaRPr lang="zh-CN" altLang="en-US"/>
          </a:p>
        </p:txBody>
      </p:sp>
    </p:spTree>
  </p:cSld>
  <p:clrMapOvr>
    <a:masterClrMapping/>
  </p:clrMapOvr>
  <p:transition spd="med" advClick="0" advTm="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A620DD7-6358-4E35-981D-64C57D7D925A}" type="datetimeFigureOut">
              <a:rPr lang="zh-CN" altLang="en-US" smtClean="0"/>
              <a:pPr/>
              <a:t>2017/8/5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567DBE-345A-4DFC-A5AF-A1AA18485CC9}" type="slidenum">
              <a:rPr lang="zh-CN" altLang="en-US" smtClean="0"/>
              <a:pPr/>
              <a:t>‹#›</a:t>
            </a:fld>
            <a:endParaRPr lang="zh-CN" altLang="en-US"/>
          </a:p>
        </p:txBody>
      </p:sp>
    </p:spTree>
  </p:cSld>
  <p:clrMapOvr>
    <a:masterClrMapping/>
  </p:clrMapOvr>
  <p:transition spd="med" advClick="0" advTm="0">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A620DD7-6358-4E35-981D-64C57D7D925A}" type="datetimeFigureOut">
              <a:rPr lang="zh-CN" altLang="en-US" smtClean="0"/>
              <a:pPr/>
              <a:t>2017/8/5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567DBE-345A-4DFC-A5AF-A1AA18485CC9}" type="slidenum">
              <a:rPr lang="zh-CN" altLang="en-US" smtClean="0"/>
              <a:pPr/>
              <a:t>‹#›</a:t>
            </a:fld>
            <a:endParaRPr lang="zh-CN" altLang="en-US"/>
          </a:p>
        </p:txBody>
      </p:sp>
    </p:spTree>
  </p:cSld>
  <p:clrMapOvr>
    <a:masterClrMapping/>
  </p:clrMapOvr>
  <p:transition spd="med" advClick="0" advTm="0">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042"/>
            <a:ext cx="2057400" cy="438999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042"/>
            <a:ext cx="6019800" cy="438999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A620DD7-6358-4E35-981D-64C57D7D925A}" type="datetimeFigureOut">
              <a:rPr lang="zh-CN" altLang="en-US" smtClean="0"/>
              <a:pPr/>
              <a:t>2017/8/5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567DBE-345A-4DFC-A5AF-A1AA18485CC9}" type="slidenum">
              <a:rPr lang="zh-CN" altLang="en-US" smtClean="0"/>
              <a:pPr/>
              <a:t>‹#›</a:t>
            </a:fld>
            <a:endParaRPr lang="zh-CN" altLang="en-US"/>
          </a:p>
        </p:txBody>
      </p:sp>
    </p:spTree>
  </p:cSld>
  <p:clrMapOvr>
    <a:masterClrMapping/>
  </p:clrMapOvr>
  <p:transition spd="med" advClick="0" advTm="0">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0949428"/>
      </p:ext>
    </p:extLst>
  </p:cSld>
  <p:clrMapOvr>
    <a:masterClrMapping/>
  </p:clrMapOvr>
  <p:transition spd="med" advClick="0" advTm="0">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矩形 1"/>
          <p:cNvSpPr/>
          <p:nvPr userDrawn="1"/>
        </p:nvSpPr>
        <p:spPr>
          <a:xfrm>
            <a:off x="253" y="196280"/>
            <a:ext cx="144024"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defTabSz="685658"/>
            <a:endParaRPr lang="zh-CN" altLang="en-US" sz="1400" dirty="0">
              <a:solidFill>
                <a:srgbClr val="E7E6E6">
                  <a:lumMod val="50000"/>
                </a:srgbClr>
              </a:solidFill>
              <a:cs typeface="+mn-ea"/>
              <a:sym typeface="+mn-lt"/>
            </a:endParaRPr>
          </a:p>
        </p:txBody>
      </p:sp>
      <p:sp>
        <p:nvSpPr>
          <p:cNvPr id="3" name="文本框 37"/>
          <p:cNvSpPr txBox="1"/>
          <p:nvPr userDrawn="1"/>
        </p:nvSpPr>
        <p:spPr>
          <a:xfrm>
            <a:off x="216273" y="196280"/>
            <a:ext cx="2189971" cy="315475"/>
          </a:xfrm>
          <a:prstGeom prst="rect">
            <a:avLst/>
          </a:prstGeom>
          <a:noFill/>
        </p:spPr>
        <p:txBody>
          <a:bodyPr wrap="none" lIns="68572" tIns="34286" rIns="68572" bIns="34286" rtlCol="0">
            <a:spAutoFit/>
          </a:bodyPr>
          <a:lstStyle/>
          <a:p>
            <a:pPr defTabSz="685658"/>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点击添加相关标题文字</a:t>
            </a:r>
          </a:p>
        </p:txBody>
      </p:sp>
      <p:sp>
        <p:nvSpPr>
          <p:cNvPr id="4" name="文本框 38"/>
          <p:cNvSpPr txBox="1"/>
          <p:nvPr userDrawn="1"/>
        </p:nvSpPr>
        <p:spPr>
          <a:xfrm>
            <a:off x="265225" y="520317"/>
            <a:ext cx="2038917" cy="207753"/>
          </a:xfrm>
          <a:prstGeom prst="rect">
            <a:avLst/>
          </a:prstGeom>
          <a:noFill/>
        </p:spPr>
        <p:txBody>
          <a:bodyPr wrap="square" lIns="68572" tIns="34286" rIns="68572" bIns="34286" rtlCol="0">
            <a:spAutoFit/>
          </a:bodyPr>
          <a:lstStyle/>
          <a:p>
            <a:pPr algn="dist" defTabSz="685658"/>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extLst>
      <p:ext uri="{BB962C8B-B14F-4D97-AF65-F5344CB8AC3E}">
        <p14:creationId xmlns:p14="http://schemas.microsoft.com/office/powerpoint/2010/main" val="188586676"/>
      </p:ext>
    </p:extLst>
  </p:cSld>
  <p:clrMapOvr>
    <a:masterClrMapping/>
  </p:clrMapOvr>
  <p:transition spd="med" advClick="0" advTm="0">
    <p:push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48000" y="331573"/>
            <a:ext cx="3276600" cy="2313387"/>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2966029" y="2851969"/>
            <a:ext cx="3383973" cy="323935"/>
          </a:xfrm>
          <a:prstGeom prst="rect">
            <a:avLst/>
          </a:prstGeom>
        </p:spPr>
        <p:txBody>
          <a:bodyPr vert="horz" lIns="0" tIns="40504" rIns="0" bIns="40504" anchor="ctr"/>
          <a:lstStyle>
            <a:lvl1pPr marL="0" indent="0" algn="ctr">
              <a:lnSpc>
                <a:spcPct val="100000"/>
              </a:lnSpc>
              <a:spcBef>
                <a:spcPts val="0"/>
              </a:spcBef>
              <a:buNone/>
              <a:defRPr sz="350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2966029" y="3289953"/>
            <a:ext cx="3383973" cy="171391"/>
          </a:xfrm>
          <a:prstGeom prst="rect">
            <a:avLst/>
          </a:prstGeom>
        </p:spPr>
        <p:txBody>
          <a:bodyPr vert="horz" lIns="0" tIns="40504" rIns="0" bIns="40504" anchor="ctr"/>
          <a:lstStyle>
            <a:lvl1pPr marL="0" indent="0" algn="ctr">
              <a:lnSpc>
                <a:spcPct val="100000"/>
              </a:lnSpc>
              <a:spcBef>
                <a:spcPts val="0"/>
              </a:spcBef>
              <a:spcAft>
                <a:spcPts val="0"/>
              </a:spcAft>
              <a:buNone/>
              <a:defRPr sz="15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2981376" y="3614484"/>
            <a:ext cx="3366029" cy="1153007"/>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2484823456"/>
      </p:ext>
    </p:extLst>
  </p:cSld>
  <p:clrMapOvr>
    <a:masterClrMapping/>
  </p:clrMapOvr>
  <p:transition spd="med"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4AAED4E0-26D5-45A0-88C8-42D882EC83E6}" type="datetimeFigureOut">
              <a:rPr lang="zh-CN" altLang="en-US" smtClean="0"/>
              <a:t>2017/8/5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8353A18-43B1-46E0-BD29-54B47A049AF7}" type="slidenum">
              <a:rPr lang="zh-CN" altLang="en-US" smtClean="0"/>
              <a:t>‹#›</a:t>
            </a:fld>
            <a:endParaRPr lang="zh-CN" altLang="en-US"/>
          </a:p>
        </p:txBody>
      </p:sp>
      <p:sp>
        <p:nvSpPr>
          <p:cNvPr id="8" name="图片占位符 10"/>
          <p:cNvSpPr>
            <a:spLocks noGrp="1"/>
          </p:cNvSpPr>
          <p:nvPr>
            <p:ph type="pic" sz="quarter" idx="13"/>
          </p:nvPr>
        </p:nvSpPr>
        <p:spPr>
          <a:xfrm>
            <a:off x="1080309" y="1352967"/>
            <a:ext cx="3520266" cy="2716155"/>
          </a:xfrm>
          <a:custGeom>
            <a:avLst/>
            <a:gdLst>
              <a:gd name="connsiteX0" fmla="*/ 1338111 w 8898844"/>
              <a:gd name="connsiteY0" fmla="*/ 0 h 6864021"/>
              <a:gd name="connsiteX1" fmla="*/ 1659844 w 8898844"/>
              <a:gd name="connsiteY1" fmla="*/ 323013 h 6864021"/>
              <a:gd name="connsiteX2" fmla="*/ 1780494 w 8898844"/>
              <a:gd name="connsiteY2" fmla="*/ 282636 h 6864021"/>
              <a:gd name="connsiteX3" fmla="*/ 1941361 w 8898844"/>
              <a:gd name="connsiteY3" fmla="*/ 282636 h 6864021"/>
              <a:gd name="connsiteX4" fmla="*/ 1941361 w 8898844"/>
              <a:gd name="connsiteY4" fmla="*/ 242260 h 6864021"/>
              <a:gd name="connsiteX5" fmla="*/ 2182661 w 8898844"/>
              <a:gd name="connsiteY5" fmla="*/ 565272 h 6864021"/>
              <a:gd name="connsiteX6" fmla="*/ 2464178 w 8898844"/>
              <a:gd name="connsiteY6" fmla="*/ 686402 h 6864021"/>
              <a:gd name="connsiteX7" fmla="*/ 2423961 w 8898844"/>
              <a:gd name="connsiteY7" fmla="*/ 484519 h 6864021"/>
              <a:gd name="connsiteX8" fmla="*/ 2665261 w 8898844"/>
              <a:gd name="connsiteY8" fmla="*/ 686402 h 6864021"/>
              <a:gd name="connsiteX9" fmla="*/ 2986995 w 8898844"/>
              <a:gd name="connsiteY9" fmla="*/ 767155 h 6864021"/>
              <a:gd name="connsiteX10" fmla="*/ 3107644 w 8898844"/>
              <a:gd name="connsiteY10" fmla="*/ 969038 h 6864021"/>
              <a:gd name="connsiteX11" fmla="*/ 3268512 w 8898844"/>
              <a:gd name="connsiteY11" fmla="*/ 847909 h 6864021"/>
              <a:gd name="connsiteX12" fmla="*/ 3308727 w 8898844"/>
              <a:gd name="connsiteY12" fmla="*/ 888285 h 6864021"/>
              <a:gd name="connsiteX13" fmla="*/ 3147861 w 8898844"/>
              <a:gd name="connsiteY13" fmla="*/ 1009415 h 6864021"/>
              <a:gd name="connsiteX14" fmla="*/ 3550027 w 8898844"/>
              <a:gd name="connsiteY14" fmla="*/ 1170921 h 6864021"/>
              <a:gd name="connsiteX15" fmla="*/ 3630461 w 8898844"/>
              <a:gd name="connsiteY15" fmla="*/ 969038 h 6864021"/>
              <a:gd name="connsiteX16" fmla="*/ 3831544 w 8898844"/>
              <a:gd name="connsiteY16" fmla="*/ 1009415 h 6864021"/>
              <a:gd name="connsiteX17" fmla="*/ 3992411 w 8898844"/>
              <a:gd name="connsiteY17" fmla="*/ 1090168 h 6864021"/>
              <a:gd name="connsiteX18" fmla="*/ 4635878 w 8898844"/>
              <a:gd name="connsiteY18" fmla="*/ 1372804 h 6864021"/>
              <a:gd name="connsiteX19" fmla="*/ 4796744 w 8898844"/>
              <a:gd name="connsiteY19" fmla="*/ 1413181 h 6864021"/>
              <a:gd name="connsiteX20" fmla="*/ 4957610 w 8898844"/>
              <a:gd name="connsiteY20" fmla="*/ 1493934 h 6864021"/>
              <a:gd name="connsiteX21" fmla="*/ 5239128 w 8898844"/>
              <a:gd name="connsiteY21" fmla="*/ 1413181 h 6864021"/>
              <a:gd name="connsiteX22" fmla="*/ 5399994 w 8898844"/>
              <a:gd name="connsiteY22" fmla="*/ 1493934 h 6864021"/>
              <a:gd name="connsiteX23" fmla="*/ 5399994 w 8898844"/>
              <a:gd name="connsiteY23" fmla="*/ 1332428 h 6864021"/>
              <a:gd name="connsiteX24" fmla="*/ 6123894 w 8898844"/>
              <a:gd name="connsiteY24" fmla="*/ 1413181 h 6864021"/>
              <a:gd name="connsiteX25" fmla="*/ 6204328 w 8898844"/>
              <a:gd name="connsiteY25" fmla="*/ 1574687 h 6864021"/>
              <a:gd name="connsiteX26" fmla="*/ 6324978 w 8898844"/>
              <a:gd name="connsiteY26" fmla="*/ 1574687 h 6864021"/>
              <a:gd name="connsiteX27" fmla="*/ 6485844 w 8898844"/>
              <a:gd name="connsiteY27" fmla="*/ 1453558 h 6864021"/>
              <a:gd name="connsiteX28" fmla="*/ 6928228 w 8898844"/>
              <a:gd name="connsiteY28" fmla="*/ 1170921 h 6864021"/>
              <a:gd name="connsiteX29" fmla="*/ 6968444 w 8898844"/>
              <a:gd name="connsiteY29" fmla="*/ 1130545 h 6864021"/>
              <a:gd name="connsiteX30" fmla="*/ 7008660 w 8898844"/>
              <a:gd name="connsiteY30" fmla="*/ 1211298 h 6864021"/>
              <a:gd name="connsiteX31" fmla="*/ 7209744 w 8898844"/>
              <a:gd name="connsiteY31" fmla="*/ 969038 h 6864021"/>
              <a:gd name="connsiteX32" fmla="*/ 7290178 w 8898844"/>
              <a:gd name="connsiteY32" fmla="*/ 1049792 h 6864021"/>
              <a:gd name="connsiteX33" fmla="*/ 7611910 w 8898844"/>
              <a:gd name="connsiteY33" fmla="*/ 565272 h 6864021"/>
              <a:gd name="connsiteX34" fmla="*/ 7571694 w 8898844"/>
              <a:gd name="connsiteY34" fmla="*/ 524896 h 6864021"/>
              <a:gd name="connsiteX35" fmla="*/ 7491260 w 8898844"/>
              <a:gd name="connsiteY35" fmla="*/ 686402 h 6864021"/>
              <a:gd name="connsiteX36" fmla="*/ 7451044 w 8898844"/>
              <a:gd name="connsiteY36" fmla="*/ 646026 h 6864021"/>
              <a:gd name="connsiteX37" fmla="*/ 7491260 w 8898844"/>
              <a:gd name="connsiteY37" fmla="*/ 403766 h 6864021"/>
              <a:gd name="connsiteX38" fmla="*/ 7611910 w 8898844"/>
              <a:gd name="connsiteY38" fmla="*/ 323013 h 6864021"/>
              <a:gd name="connsiteX39" fmla="*/ 7692344 w 8898844"/>
              <a:gd name="connsiteY39" fmla="*/ 524896 h 6864021"/>
              <a:gd name="connsiteX40" fmla="*/ 7812994 w 8898844"/>
              <a:gd name="connsiteY40" fmla="*/ 282636 h 6864021"/>
              <a:gd name="connsiteX41" fmla="*/ 7853210 w 8898844"/>
              <a:gd name="connsiteY41" fmla="*/ 605649 h 6864021"/>
              <a:gd name="connsiteX42" fmla="*/ 8054294 w 8898844"/>
              <a:gd name="connsiteY42" fmla="*/ 444143 h 6864021"/>
              <a:gd name="connsiteX43" fmla="*/ 8295594 w 8898844"/>
              <a:gd name="connsiteY43" fmla="*/ 888285 h 6864021"/>
              <a:gd name="connsiteX44" fmla="*/ 8577111 w 8898844"/>
              <a:gd name="connsiteY44" fmla="*/ 767155 h 6864021"/>
              <a:gd name="connsiteX45" fmla="*/ 8577111 w 8898844"/>
              <a:gd name="connsiteY45" fmla="*/ 888285 h 6864021"/>
              <a:gd name="connsiteX46" fmla="*/ 8858627 w 8898844"/>
              <a:gd name="connsiteY46" fmla="*/ 1009415 h 6864021"/>
              <a:gd name="connsiteX47" fmla="*/ 8898844 w 8898844"/>
              <a:gd name="connsiteY47" fmla="*/ 1170921 h 6864021"/>
              <a:gd name="connsiteX48" fmla="*/ 8898844 w 8898844"/>
              <a:gd name="connsiteY48" fmla="*/ 1211298 h 6864021"/>
              <a:gd name="connsiteX49" fmla="*/ 8737977 w 8898844"/>
              <a:gd name="connsiteY49" fmla="*/ 1655441 h 6864021"/>
              <a:gd name="connsiteX50" fmla="*/ 8536894 w 8898844"/>
              <a:gd name="connsiteY50" fmla="*/ 1816947 h 6864021"/>
              <a:gd name="connsiteX51" fmla="*/ 8335810 w 8898844"/>
              <a:gd name="connsiteY51" fmla="*/ 2059207 h 6864021"/>
              <a:gd name="connsiteX52" fmla="*/ 8255378 w 8898844"/>
              <a:gd name="connsiteY52" fmla="*/ 2139960 h 6864021"/>
              <a:gd name="connsiteX53" fmla="*/ 8456461 w 8898844"/>
              <a:gd name="connsiteY53" fmla="*/ 2664855 h 6864021"/>
              <a:gd name="connsiteX54" fmla="*/ 8456461 w 8898844"/>
              <a:gd name="connsiteY54" fmla="*/ 2907115 h 6864021"/>
              <a:gd name="connsiteX55" fmla="*/ 8054294 w 8898844"/>
              <a:gd name="connsiteY55" fmla="*/ 3512764 h 6864021"/>
              <a:gd name="connsiteX56" fmla="*/ 8134728 w 8898844"/>
              <a:gd name="connsiteY56" fmla="*/ 3512764 h 6864021"/>
              <a:gd name="connsiteX57" fmla="*/ 8416244 w 8898844"/>
              <a:gd name="connsiteY57" fmla="*/ 3189751 h 6864021"/>
              <a:gd name="connsiteX58" fmla="*/ 8416244 w 8898844"/>
              <a:gd name="connsiteY58" fmla="*/ 3391634 h 6864021"/>
              <a:gd name="connsiteX59" fmla="*/ 8496677 w 8898844"/>
              <a:gd name="connsiteY59" fmla="*/ 3674270 h 6864021"/>
              <a:gd name="connsiteX60" fmla="*/ 8215160 w 8898844"/>
              <a:gd name="connsiteY60" fmla="*/ 4360673 h 6864021"/>
              <a:gd name="connsiteX61" fmla="*/ 7933644 w 8898844"/>
              <a:gd name="connsiteY61" fmla="*/ 4845192 h 6864021"/>
              <a:gd name="connsiteX62" fmla="*/ 7812994 w 8898844"/>
              <a:gd name="connsiteY62" fmla="*/ 4925945 h 6864021"/>
              <a:gd name="connsiteX63" fmla="*/ 7692344 w 8898844"/>
              <a:gd name="connsiteY63" fmla="*/ 5127828 h 6864021"/>
              <a:gd name="connsiteX64" fmla="*/ 7491260 w 8898844"/>
              <a:gd name="connsiteY64" fmla="*/ 5329711 h 6864021"/>
              <a:gd name="connsiteX65" fmla="*/ 7491260 w 8898844"/>
              <a:gd name="connsiteY65" fmla="*/ 5450841 h 6864021"/>
              <a:gd name="connsiteX66" fmla="*/ 6968444 w 8898844"/>
              <a:gd name="connsiteY66" fmla="*/ 6096866 h 6864021"/>
              <a:gd name="connsiteX67" fmla="*/ 6767360 w 8898844"/>
              <a:gd name="connsiteY67" fmla="*/ 6258373 h 6864021"/>
              <a:gd name="connsiteX68" fmla="*/ 6767360 w 8898844"/>
              <a:gd name="connsiteY68" fmla="*/ 6217996 h 6864021"/>
              <a:gd name="connsiteX69" fmla="*/ 6888010 w 8898844"/>
              <a:gd name="connsiteY69" fmla="*/ 6016113 h 6864021"/>
              <a:gd name="connsiteX70" fmla="*/ 6284760 w 8898844"/>
              <a:gd name="connsiteY70" fmla="*/ 6339126 h 6864021"/>
              <a:gd name="connsiteX71" fmla="*/ 6003244 w 8898844"/>
              <a:gd name="connsiteY71" fmla="*/ 6379502 h 6864021"/>
              <a:gd name="connsiteX72" fmla="*/ 4836960 w 8898844"/>
              <a:gd name="connsiteY72" fmla="*/ 6702515 h 6864021"/>
              <a:gd name="connsiteX73" fmla="*/ 2986995 w 8898844"/>
              <a:gd name="connsiteY73" fmla="*/ 6823645 h 6864021"/>
              <a:gd name="connsiteX74" fmla="*/ 1338111 w 8898844"/>
              <a:gd name="connsiteY74" fmla="*/ 6217996 h 6864021"/>
              <a:gd name="connsiteX75" fmla="*/ 815294 w 8898844"/>
              <a:gd name="connsiteY75" fmla="*/ 5773854 h 6864021"/>
              <a:gd name="connsiteX76" fmla="*/ 654428 w 8898844"/>
              <a:gd name="connsiteY76" fmla="*/ 5693100 h 6864021"/>
              <a:gd name="connsiteX77" fmla="*/ 372911 w 8898844"/>
              <a:gd name="connsiteY77" fmla="*/ 5491217 h 6864021"/>
              <a:gd name="connsiteX78" fmla="*/ 372911 w 8898844"/>
              <a:gd name="connsiteY78" fmla="*/ 5450841 h 6864021"/>
              <a:gd name="connsiteX79" fmla="*/ 51178 w 8898844"/>
              <a:gd name="connsiteY79" fmla="*/ 4966322 h 6864021"/>
              <a:gd name="connsiteX80" fmla="*/ 91394 w 8898844"/>
              <a:gd name="connsiteY80" fmla="*/ 4925945 h 6864021"/>
              <a:gd name="connsiteX81" fmla="*/ 493561 w 8898844"/>
              <a:gd name="connsiteY81" fmla="*/ 5208581 h 6864021"/>
              <a:gd name="connsiteX82" fmla="*/ 1016378 w 8898844"/>
              <a:gd name="connsiteY82" fmla="*/ 5450841 h 6864021"/>
              <a:gd name="connsiteX83" fmla="*/ 1257678 w 8898844"/>
              <a:gd name="connsiteY83" fmla="*/ 5410464 h 6864021"/>
              <a:gd name="connsiteX84" fmla="*/ 4394578 w 8898844"/>
              <a:gd name="connsiteY84" fmla="*/ 6016113 h 6864021"/>
              <a:gd name="connsiteX85" fmla="*/ 4113061 w 8898844"/>
              <a:gd name="connsiteY85" fmla="*/ 6016113 h 6864021"/>
              <a:gd name="connsiteX86" fmla="*/ 1458761 w 8898844"/>
              <a:gd name="connsiteY86" fmla="*/ 5329711 h 6864021"/>
              <a:gd name="connsiteX87" fmla="*/ 1137028 w 8898844"/>
              <a:gd name="connsiteY87" fmla="*/ 5127828 h 6864021"/>
              <a:gd name="connsiteX88" fmla="*/ 533778 w 8898844"/>
              <a:gd name="connsiteY88" fmla="*/ 4643309 h 6864021"/>
              <a:gd name="connsiteX89" fmla="*/ 453344 w 8898844"/>
              <a:gd name="connsiteY89" fmla="*/ 4481802 h 6864021"/>
              <a:gd name="connsiteX90" fmla="*/ 252261 w 8898844"/>
              <a:gd name="connsiteY90" fmla="*/ 4118413 h 6864021"/>
              <a:gd name="connsiteX91" fmla="*/ 10961 w 8898844"/>
              <a:gd name="connsiteY91" fmla="*/ 3755024 h 6864021"/>
              <a:gd name="connsiteX92" fmla="*/ 91394 w 8898844"/>
              <a:gd name="connsiteY92" fmla="*/ 3512764 h 6864021"/>
              <a:gd name="connsiteX93" fmla="*/ 171828 w 8898844"/>
              <a:gd name="connsiteY93" fmla="*/ 3432011 h 6864021"/>
              <a:gd name="connsiteX94" fmla="*/ 413128 w 8898844"/>
              <a:gd name="connsiteY94" fmla="*/ 3674270 h 6864021"/>
              <a:gd name="connsiteX95" fmla="*/ 453344 w 8898844"/>
              <a:gd name="connsiteY95" fmla="*/ 3472387 h 6864021"/>
              <a:gd name="connsiteX96" fmla="*/ 493561 w 8898844"/>
              <a:gd name="connsiteY96" fmla="*/ 3674270 h 6864021"/>
              <a:gd name="connsiteX97" fmla="*/ 895728 w 8898844"/>
              <a:gd name="connsiteY97" fmla="*/ 3674270 h 6864021"/>
              <a:gd name="connsiteX98" fmla="*/ 533778 w 8898844"/>
              <a:gd name="connsiteY98" fmla="*/ 3028245 h 6864021"/>
              <a:gd name="connsiteX99" fmla="*/ 815294 w 8898844"/>
              <a:gd name="connsiteY99" fmla="*/ 3230128 h 6864021"/>
              <a:gd name="connsiteX100" fmla="*/ 895728 w 8898844"/>
              <a:gd name="connsiteY100" fmla="*/ 3149375 h 6864021"/>
              <a:gd name="connsiteX101" fmla="*/ 453344 w 8898844"/>
              <a:gd name="connsiteY101" fmla="*/ 2705232 h 6864021"/>
              <a:gd name="connsiteX102" fmla="*/ 493561 w 8898844"/>
              <a:gd name="connsiteY102" fmla="*/ 2664855 h 6864021"/>
              <a:gd name="connsiteX103" fmla="*/ 614211 w 8898844"/>
              <a:gd name="connsiteY103" fmla="*/ 2785986 h 6864021"/>
              <a:gd name="connsiteX104" fmla="*/ 815294 w 8898844"/>
              <a:gd name="connsiteY104" fmla="*/ 2866739 h 6864021"/>
              <a:gd name="connsiteX105" fmla="*/ 1177244 w 8898844"/>
              <a:gd name="connsiteY105" fmla="*/ 3028245 h 6864021"/>
              <a:gd name="connsiteX106" fmla="*/ 1619628 w 8898844"/>
              <a:gd name="connsiteY106" fmla="*/ 3108998 h 6864021"/>
              <a:gd name="connsiteX107" fmla="*/ 1659844 w 8898844"/>
              <a:gd name="connsiteY107" fmla="*/ 3028245 h 6864021"/>
              <a:gd name="connsiteX108" fmla="*/ 2062011 w 8898844"/>
              <a:gd name="connsiteY108" fmla="*/ 3149375 h 6864021"/>
              <a:gd name="connsiteX109" fmla="*/ 2464178 w 8898844"/>
              <a:gd name="connsiteY109" fmla="*/ 3310881 h 6864021"/>
              <a:gd name="connsiteX110" fmla="*/ 2062011 w 8898844"/>
              <a:gd name="connsiteY110" fmla="*/ 3149375 h 6864021"/>
              <a:gd name="connsiteX111" fmla="*/ 2062011 w 8898844"/>
              <a:gd name="connsiteY111" fmla="*/ 3028245 h 6864021"/>
              <a:gd name="connsiteX112" fmla="*/ 1820711 w 8898844"/>
              <a:gd name="connsiteY112" fmla="*/ 2745609 h 6864021"/>
              <a:gd name="connsiteX113" fmla="*/ 1740278 w 8898844"/>
              <a:gd name="connsiteY113" fmla="*/ 2907115 h 6864021"/>
              <a:gd name="connsiteX114" fmla="*/ 1619628 w 8898844"/>
              <a:gd name="connsiteY114" fmla="*/ 2705232 h 6864021"/>
              <a:gd name="connsiteX115" fmla="*/ 1137028 w 8898844"/>
              <a:gd name="connsiteY115" fmla="*/ 2301466 h 6864021"/>
              <a:gd name="connsiteX116" fmla="*/ 935944 w 8898844"/>
              <a:gd name="connsiteY116" fmla="*/ 2139960 h 6864021"/>
              <a:gd name="connsiteX117" fmla="*/ 654428 w 8898844"/>
              <a:gd name="connsiteY117" fmla="*/ 1816947 h 6864021"/>
              <a:gd name="connsiteX118" fmla="*/ 533778 w 8898844"/>
              <a:gd name="connsiteY118" fmla="*/ 1372804 h 6864021"/>
              <a:gd name="connsiteX119" fmla="*/ 815294 w 8898844"/>
              <a:gd name="connsiteY119" fmla="*/ 1413181 h 6864021"/>
              <a:gd name="connsiteX120" fmla="*/ 614211 w 8898844"/>
              <a:gd name="connsiteY120" fmla="*/ 524896 h 6864021"/>
              <a:gd name="connsiteX121" fmla="*/ 935944 w 8898844"/>
              <a:gd name="connsiteY121" fmla="*/ 726779 h 6864021"/>
              <a:gd name="connsiteX122" fmla="*/ 1137028 w 8898844"/>
              <a:gd name="connsiteY122" fmla="*/ 646026 h 6864021"/>
              <a:gd name="connsiteX123" fmla="*/ 1177244 w 8898844"/>
              <a:gd name="connsiteY123" fmla="*/ 807532 h 6864021"/>
              <a:gd name="connsiteX124" fmla="*/ 1297894 w 8898844"/>
              <a:gd name="connsiteY124" fmla="*/ 524896 h 6864021"/>
              <a:gd name="connsiteX125" fmla="*/ 1539194 w 8898844"/>
              <a:gd name="connsiteY125" fmla="*/ 969038 h 6864021"/>
              <a:gd name="connsiteX126" fmla="*/ 1775624 w 8898844"/>
              <a:gd name="connsiteY126" fmla="*/ 1113117 h 6864021"/>
              <a:gd name="connsiteX127" fmla="*/ 1808171 w 8898844"/>
              <a:gd name="connsiteY127" fmla="*/ 1096551 h 6864021"/>
              <a:gd name="connsiteX128" fmla="*/ 1820711 w 8898844"/>
              <a:gd name="connsiteY128" fmla="*/ 1130545 h 6864021"/>
              <a:gd name="connsiteX129" fmla="*/ 1821120 w 8898844"/>
              <a:gd name="connsiteY129" fmla="*/ 1129164 h 6864021"/>
              <a:gd name="connsiteX130" fmla="*/ 1821339 w 8898844"/>
              <a:gd name="connsiteY130" fmla="*/ 1150102 h 6864021"/>
              <a:gd name="connsiteX131" fmla="*/ 1860928 w 8898844"/>
              <a:gd name="connsiteY131" fmla="*/ 1292051 h 6864021"/>
              <a:gd name="connsiteX132" fmla="*/ 2182661 w 8898844"/>
              <a:gd name="connsiteY132" fmla="*/ 1655441 h 6864021"/>
              <a:gd name="connsiteX133" fmla="*/ 2383744 w 8898844"/>
              <a:gd name="connsiteY133" fmla="*/ 1615064 h 6864021"/>
              <a:gd name="connsiteX134" fmla="*/ 1981578 w 8898844"/>
              <a:gd name="connsiteY134" fmla="*/ 1049792 h 6864021"/>
              <a:gd name="connsiteX135" fmla="*/ 1860928 w 8898844"/>
              <a:gd name="connsiteY135" fmla="*/ 1292051 h 6864021"/>
              <a:gd name="connsiteX136" fmla="*/ 1901144 w 8898844"/>
              <a:gd name="connsiteY136" fmla="*/ 1090168 h 6864021"/>
              <a:gd name="connsiteX137" fmla="*/ 1827623 w 8898844"/>
              <a:gd name="connsiteY137" fmla="*/ 1107202 h 6864021"/>
              <a:gd name="connsiteX138" fmla="*/ 1821120 w 8898844"/>
              <a:gd name="connsiteY138" fmla="*/ 1129164 h 6864021"/>
              <a:gd name="connsiteX139" fmla="*/ 1820711 w 8898844"/>
              <a:gd name="connsiteY139" fmla="*/ 1090168 h 6864021"/>
              <a:gd name="connsiteX140" fmla="*/ 1808171 w 8898844"/>
              <a:gd name="connsiteY140" fmla="*/ 1096551 h 6864021"/>
              <a:gd name="connsiteX141" fmla="*/ 1797147 w 8898844"/>
              <a:gd name="connsiteY141" fmla="*/ 1066668 h 6864021"/>
              <a:gd name="connsiteX142" fmla="*/ 1579411 w 8898844"/>
              <a:gd name="connsiteY142" fmla="*/ 646026 h 6864021"/>
              <a:gd name="connsiteX143" fmla="*/ 1539194 w 8898844"/>
              <a:gd name="connsiteY143" fmla="*/ 686402 h 6864021"/>
              <a:gd name="connsiteX144" fmla="*/ 1458761 w 8898844"/>
              <a:gd name="connsiteY144" fmla="*/ 444143 h 6864021"/>
              <a:gd name="connsiteX145" fmla="*/ 1297894 w 8898844"/>
              <a:gd name="connsiteY145" fmla="*/ 121130 h 6864021"/>
              <a:gd name="connsiteX146" fmla="*/ 1338111 w 8898844"/>
              <a:gd name="connsiteY146" fmla="*/ 0 h 686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8898844" h="6864021">
                <a:moveTo>
                  <a:pt x="1338111" y="0"/>
                </a:moveTo>
                <a:cubicBezTo>
                  <a:pt x="1458761" y="121130"/>
                  <a:pt x="1539194" y="242260"/>
                  <a:pt x="1659844" y="323013"/>
                </a:cubicBezTo>
                <a:cubicBezTo>
                  <a:pt x="1700061" y="323013"/>
                  <a:pt x="1740278" y="282636"/>
                  <a:pt x="1780494" y="282636"/>
                </a:cubicBezTo>
                <a:cubicBezTo>
                  <a:pt x="1820711" y="242260"/>
                  <a:pt x="1901144" y="282636"/>
                  <a:pt x="1941361" y="282636"/>
                </a:cubicBezTo>
                <a:cubicBezTo>
                  <a:pt x="1941361" y="282636"/>
                  <a:pt x="1941361" y="242260"/>
                  <a:pt x="1941361" y="242260"/>
                </a:cubicBezTo>
                <a:cubicBezTo>
                  <a:pt x="2021794" y="363390"/>
                  <a:pt x="2102227" y="484519"/>
                  <a:pt x="2182661" y="565272"/>
                </a:cubicBezTo>
                <a:cubicBezTo>
                  <a:pt x="2263094" y="605649"/>
                  <a:pt x="2383744" y="646026"/>
                  <a:pt x="2464178" y="686402"/>
                </a:cubicBezTo>
                <a:cubicBezTo>
                  <a:pt x="2464178" y="646026"/>
                  <a:pt x="2423961" y="605649"/>
                  <a:pt x="2423961" y="484519"/>
                </a:cubicBezTo>
                <a:cubicBezTo>
                  <a:pt x="2504394" y="605649"/>
                  <a:pt x="2584827" y="686402"/>
                  <a:pt x="2665261" y="686402"/>
                </a:cubicBezTo>
                <a:cubicBezTo>
                  <a:pt x="2785911" y="686402"/>
                  <a:pt x="2866344" y="726779"/>
                  <a:pt x="2986995" y="767155"/>
                </a:cubicBezTo>
                <a:cubicBezTo>
                  <a:pt x="3107644" y="807532"/>
                  <a:pt x="3147861" y="807532"/>
                  <a:pt x="3107644" y="969038"/>
                </a:cubicBezTo>
                <a:cubicBezTo>
                  <a:pt x="3188078" y="928662"/>
                  <a:pt x="3228295" y="888285"/>
                  <a:pt x="3268512" y="847909"/>
                </a:cubicBezTo>
                <a:cubicBezTo>
                  <a:pt x="3268512" y="847909"/>
                  <a:pt x="3268512" y="847909"/>
                  <a:pt x="3308727" y="888285"/>
                </a:cubicBezTo>
                <a:cubicBezTo>
                  <a:pt x="3228295" y="928662"/>
                  <a:pt x="3188078" y="969038"/>
                  <a:pt x="3147861" y="1009415"/>
                </a:cubicBezTo>
                <a:cubicBezTo>
                  <a:pt x="3268512" y="1049792"/>
                  <a:pt x="3389161" y="1130545"/>
                  <a:pt x="3550027" y="1170921"/>
                </a:cubicBezTo>
                <a:cubicBezTo>
                  <a:pt x="3590244" y="1130545"/>
                  <a:pt x="3630461" y="1009415"/>
                  <a:pt x="3630461" y="969038"/>
                </a:cubicBezTo>
                <a:cubicBezTo>
                  <a:pt x="3710894" y="969038"/>
                  <a:pt x="3791327" y="969038"/>
                  <a:pt x="3831544" y="1009415"/>
                </a:cubicBezTo>
                <a:cubicBezTo>
                  <a:pt x="3871761" y="1009415"/>
                  <a:pt x="3952194" y="1049792"/>
                  <a:pt x="3992411" y="1090168"/>
                </a:cubicBezTo>
                <a:cubicBezTo>
                  <a:pt x="4153277" y="1332428"/>
                  <a:pt x="4394578" y="1332428"/>
                  <a:pt x="4635878" y="1372804"/>
                </a:cubicBezTo>
                <a:cubicBezTo>
                  <a:pt x="4676094" y="1413181"/>
                  <a:pt x="4716310" y="1413181"/>
                  <a:pt x="4796744" y="1413181"/>
                </a:cubicBezTo>
                <a:cubicBezTo>
                  <a:pt x="4836960" y="1453558"/>
                  <a:pt x="4917394" y="1493934"/>
                  <a:pt x="4957610" y="1493934"/>
                </a:cubicBezTo>
                <a:cubicBezTo>
                  <a:pt x="5078260" y="1493934"/>
                  <a:pt x="5158694" y="1453558"/>
                  <a:pt x="5239128" y="1413181"/>
                </a:cubicBezTo>
                <a:cubicBezTo>
                  <a:pt x="5279344" y="1413181"/>
                  <a:pt x="5359778" y="1453558"/>
                  <a:pt x="5399994" y="1493934"/>
                </a:cubicBezTo>
                <a:cubicBezTo>
                  <a:pt x="5399994" y="1453558"/>
                  <a:pt x="5399994" y="1413181"/>
                  <a:pt x="5399994" y="1332428"/>
                </a:cubicBezTo>
                <a:cubicBezTo>
                  <a:pt x="5601078" y="1695817"/>
                  <a:pt x="5882594" y="1453558"/>
                  <a:pt x="6123894" y="1413181"/>
                </a:cubicBezTo>
                <a:cubicBezTo>
                  <a:pt x="6123894" y="1493934"/>
                  <a:pt x="6164110" y="1534311"/>
                  <a:pt x="6204328" y="1574687"/>
                </a:cubicBezTo>
                <a:cubicBezTo>
                  <a:pt x="6204328" y="1574687"/>
                  <a:pt x="6284760" y="1574687"/>
                  <a:pt x="6324978" y="1574687"/>
                </a:cubicBezTo>
                <a:cubicBezTo>
                  <a:pt x="6405410" y="1534311"/>
                  <a:pt x="6445628" y="1493934"/>
                  <a:pt x="6485844" y="1453558"/>
                </a:cubicBezTo>
                <a:cubicBezTo>
                  <a:pt x="6646710" y="1372804"/>
                  <a:pt x="6847794" y="1372804"/>
                  <a:pt x="6928228" y="1170921"/>
                </a:cubicBezTo>
                <a:cubicBezTo>
                  <a:pt x="6928228" y="1130545"/>
                  <a:pt x="6928228" y="1130545"/>
                  <a:pt x="6968444" y="1130545"/>
                </a:cubicBezTo>
                <a:cubicBezTo>
                  <a:pt x="6968444" y="1170921"/>
                  <a:pt x="7008660" y="1211298"/>
                  <a:pt x="7008660" y="1211298"/>
                </a:cubicBezTo>
                <a:cubicBezTo>
                  <a:pt x="7089094" y="1130545"/>
                  <a:pt x="7169528" y="1049792"/>
                  <a:pt x="7209744" y="969038"/>
                </a:cubicBezTo>
                <a:cubicBezTo>
                  <a:pt x="7249960" y="969038"/>
                  <a:pt x="7249960" y="1009415"/>
                  <a:pt x="7290178" y="1049792"/>
                </a:cubicBezTo>
                <a:cubicBezTo>
                  <a:pt x="7370610" y="888285"/>
                  <a:pt x="7571694" y="767155"/>
                  <a:pt x="7611910" y="565272"/>
                </a:cubicBezTo>
                <a:cubicBezTo>
                  <a:pt x="7571694" y="565272"/>
                  <a:pt x="7571694" y="524896"/>
                  <a:pt x="7571694" y="524896"/>
                </a:cubicBezTo>
                <a:cubicBezTo>
                  <a:pt x="7531478" y="565272"/>
                  <a:pt x="7491260" y="605649"/>
                  <a:pt x="7491260" y="686402"/>
                </a:cubicBezTo>
                <a:cubicBezTo>
                  <a:pt x="7451044" y="686402"/>
                  <a:pt x="7451044" y="686402"/>
                  <a:pt x="7451044" y="646026"/>
                </a:cubicBezTo>
                <a:cubicBezTo>
                  <a:pt x="7491260" y="565272"/>
                  <a:pt x="7491260" y="484519"/>
                  <a:pt x="7491260" y="403766"/>
                </a:cubicBezTo>
                <a:cubicBezTo>
                  <a:pt x="7531478" y="363390"/>
                  <a:pt x="7571694" y="363390"/>
                  <a:pt x="7611910" y="323013"/>
                </a:cubicBezTo>
                <a:cubicBezTo>
                  <a:pt x="7652128" y="403766"/>
                  <a:pt x="7692344" y="444143"/>
                  <a:pt x="7692344" y="524896"/>
                </a:cubicBezTo>
                <a:cubicBezTo>
                  <a:pt x="7732560" y="484519"/>
                  <a:pt x="7772778" y="403766"/>
                  <a:pt x="7812994" y="282636"/>
                </a:cubicBezTo>
                <a:cubicBezTo>
                  <a:pt x="7853210" y="403766"/>
                  <a:pt x="7853210" y="484519"/>
                  <a:pt x="7853210" y="605649"/>
                </a:cubicBezTo>
                <a:cubicBezTo>
                  <a:pt x="7933644" y="565272"/>
                  <a:pt x="7973860" y="524896"/>
                  <a:pt x="8054294" y="444143"/>
                </a:cubicBezTo>
                <a:cubicBezTo>
                  <a:pt x="8134728" y="605649"/>
                  <a:pt x="8215160" y="726779"/>
                  <a:pt x="8295594" y="888285"/>
                </a:cubicBezTo>
                <a:cubicBezTo>
                  <a:pt x="8376027" y="847909"/>
                  <a:pt x="8456461" y="807532"/>
                  <a:pt x="8577111" y="767155"/>
                </a:cubicBezTo>
                <a:cubicBezTo>
                  <a:pt x="8577111" y="807532"/>
                  <a:pt x="8577111" y="807532"/>
                  <a:pt x="8577111" y="888285"/>
                </a:cubicBezTo>
                <a:cubicBezTo>
                  <a:pt x="8737977" y="767155"/>
                  <a:pt x="8778194" y="888285"/>
                  <a:pt x="8858627" y="1009415"/>
                </a:cubicBezTo>
                <a:cubicBezTo>
                  <a:pt x="8858627" y="1049792"/>
                  <a:pt x="8898844" y="1130545"/>
                  <a:pt x="8898844" y="1170921"/>
                </a:cubicBezTo>
                <a:cubicBezTo>
                  <a:pt x="8898844" y="1211298"/>
                  <a:pt x="8898844" y="1211298"/>
                  <a:pt x="8898844" y="1211298"/>
                </a:cubicBezTo>
                <a:cubicBezTo>
                  <a:pt x="8858627" y="1372804"/>
                  <a:pt x="8818411" y="1534311"/>
                  <a:pt x="8737977" y="1655441"/>
                </a:cubicBezTo>
                <a:cubicBezTo>
                  <a:pt x="8697761" y="1736194"/>
                  <a:pt x="8617327" y="1776571"/>
                  <a:pt x="8536894" y="1816947"/>
                </a:cubicBezTo>
                <a:cubicBezTo>
                  <a:pt x="8496677" y="1897700"/>
                  <a:pt x="8416244" y="1978453"/>
                  <a:pt x="8335810" y="2059207"/>
                </a:cubicBezTo>
                <a:cubicBezTo>
                  <a:pt x="8295594" y="2099583"/>
                  <a:pt x="8255378" y="2099583"/>
                  <a:pt x="8255378" y="2139960"/>
                </a:cubicBezTo>
                <a:cubicBezTo>
                  <a:pt x="8215160" y="2382219"/>
                  <a:pt x="8416244" y="2462973"/>
                  <a:pt x="8456461" y="2664855"/>
                </a:cubicBezTo>
                <a:cubicBezTo>
                  <a:pt x="8496677" y="2745609"/>
                  <a:pt x="8536894" y="2826362"/>
                  <a:pt x="8456461" y="2907115"/>
                </a:cubicBezTo>
                <a:cubicBezTo>
                  <a:pt x="8295594" y="3108998"/>
                  <a:pt x="8215160" y="3310881"/>
                  <a:pt x="8054294" y="3512764"/>
                </a:cubicBezTo>
                <a:cubicBezTo>
                  <a:pt x="8094510" y="3512764"/>
                  <a:pt x="8094510" y="3512764"/>
                  <a:pt x="8134728" y="3512764"/>
                </a:cubicBezTo>
                <a:cubicBezTo>
                  <a:pt x="8215160" y="3432011"/>
                  <a:pt x="8295594" y="3310881"/>
                  <a:pt x="8416244" y="3189751"/>
                </a:cubicBezTo>
                <a:cubicBezTo>
                  <a:pt x="8416244" y="3310881"/>
                  <a:pt x="8416244" y="3351258"/>
                  <a:pt x="8416244" y="3391634"/>
                </a:cubicBezTo>
                <a:cubicBezTo>
                  <a:pt x="8577111" y="3472387"/>
                  <a:pt x="8536894" y="3593517"/>
                  <a:pt x="8496677" y="3674270"/>
                </a:cubicBezTo>
                <a:cubicBezTo>
                  <a:pt x="8416244" y="3916530"/>
                  <a:pt x="8335810" y="4118413"/>
                  <a:pt x="8215160" y="4360673"/>
                </a:cubicBezTo>
                <a:cubicBezTo>
                  <a:pt x="8134728" y="4522179"/>
                  <a:pt x="7933644" y="4643309"/>
                  <a:pt x="7933644" y="4845192"/>
                </a:cubicBezTo>
                <a:cubicBezTo>
                  <a:pt x="7933644" y="4885568"/>
                  <a:pt x="7853210" y="4885568"/>
                  <a:pt x="7812994" y="4925945"/>
                </a:cubicBezTo>
                <a:cubicBezTo>
                  <a:pt x="7772778" y="5006698"/>
                  <a:pt x="7732560" y="5127828"/>
                  <a:pt x="7692344" y="5127828"/>
                </a:cubicBezTo>
                <a:cubicBezTo>
                  <a:pt x="7531478" y="5087451"/>
                  <a:pt x="7531478" y="5248958"/>
                  <a:pt x="7491260" y="5329711"/>
                </a:cubicBezTo>
                <a:cubicBezTo>
                  <a:pt x="7491260" y="5370088"/>
                  <a:pt x="7491260" y="5410464"/>
                  <a:pt x="7491260" y="5450841"/>
                </a:cubicBezTo>
                <a:cubicBezTo>
                  <a:pt x="7290178" y="5652724"/>
                  <a:pt x="7129310" y="5894983"/>
                  <a:pt x="6968444" y="6096866"/>
                </a:cubicBezTo>
                <a:cubicBezTo>
                  <a:pt x="6928228" y="6177620"/>
                  <a:pt x="6847794" y="6217996"/>
                  <a:pt x="6767360" y="6258373"/>
                </a:cubicBezTo>
                <a:cubicBezTo>
                  <a:pt x="6767360" y="6258373"/>
                  <a:pt x="6767360" y="6258373"/>
                  <a:pt x="6767360" y="6217996"/>
                </a:cubicBezTo>
                <a:cubicBezTo>
                  <a:pt x="6807578" y="6177620"/>
                  <a:pt x="6847794" y="6096866"/>
                  <a:pt x="6888010" y="6016113"/>
                </a:cubicBezTo>
                <a:cubicBezTo>
                  <a:pt x="6686928" y="6137243"/>
                  <a:pt x="6485844" y="6258373"/>
                  <a:pt x="6284760" y="6339126"/>
                </a:cubicBezTo>
                <a:cubicBezTo>
                  <a:pt x="6204328" y="6379502"/>
                  <a:pt x="6083678" y="6339126"/>
                  <a:pt x="6003244" y="6379502"/>
                </a:cubicBezTo>
                <a:cubicBezTo>
                  <a:pt x="5601078" y="6500632"/>
                  <a:pt x="5239128" y="6621762"/>
                  <a:pt x="4836960" y="6702515"/>
                </a:cubicBezTo>
                <a:cubicBezTo>
                  <a:pt x="4233710" y="6864022"/>
                  <a:pt x="3630461" y="6904398"/>
                  <a:pt x="2986995" y="6823645"/>
                </a:cubicBezTo>
                <a:cubicBezTo>
                  <a:pt x="2383744" y="6783268"/>
                  <a:pt x="1860928" y="6541009"/>
                  <a:pt x="1338111" y="6217996"/>
                </a:cubicBezTo>
                <a:cubicBezTo>
                  <a:pt x="1177244" y="6096866"/>
                  <a:pt x="895728" y="6016113"/>
                  <a:pt x="815294" y="5773854"/>
                </a:cubicBezTo>
                <a:cubicBezTo>
                  <a:pt x="815294" y="5733477"/>
                  <a:pt x="694644" y="5733477"/>
                  <a:pt x="654428" y="5693100"/>
                </a:cubicBezTo>
                <a:cubicBezTo>
                  <a:pt x="573994" y="5652724"/>
                  <a:pt x="453344" y="5571971"/>
                  <a:pt x="372911" y="5491217"/>
                </a:cubicBezTo>
                <a:cubicBezTo>
                  <a:pt x="372911" y="5491217"/>
                  <a:pt x="413128" y="5450841"/>
                  <a:pt x="372911" y="5450841"/>
                </a:cubicBezTo>
                <a:cubicBezTo>
                  <a:pt x="252261" y="5289334"/>
                  <a:pt x="171828" y="5127828"/>
                  <a:pt x="51178" y="4966322"/>
                </a:cubicBezTo>
                <a:cubicBezTo>
                  <a:pt x="91394" y="4966322"/>
                  <a:pt x="91394" y="4966322"/>
                  <a:pt x="91394" y="4925945"/>
                </a:cubicBezTo>
                <a:cubicBezTo>
                  <a:pt x="252261" y="5047075"/>
                  <a:pt x="372911" y="5127828"/>
                  <a:pt x="493561" y="5208581"/>
                </a:cubicBezTo>
                <a:cubicBezTo>
                  <a:pt x="694644" y="5248958"/>
                  <a:pt x="855511" y="5329711"/>
                  <a:pt x="1016378" y="5450841"/>
                </a:cubicBezTo>
                <a:cubicBezTo>
                  <a:pt x="1056594" y="5450841"/>
                  <a:pt x="1137028" y="5410464"/>
                  <a:pt x="1257678" y="5410464"/>
                </a:cubicBezTo>
                <a:cubicBezTo>
                  <a:pt x="2343527" y="6137243"/>
                  <a:pt x="3710894" y="6298749"/>
                  <a:pt x="4394578" y="6016113"/>
                </a:cubicBezTo>
                <a:cubicBezTo>
                  <a:pt x="4314144" y="6016113"/>
                  <a:pt x="4193494" y="6016113"/>
                  <a:pt x="4113061" y="6016113"/>
                </a:cubicBezTo>
                <a:cubicBezTo>
                  <a:pt x="3147861" y="6056490"/>
                  <a:pt x="2263094" y="5894983"/>
                  <a:pt x="1458761" y="5329711"/>
                </a:cubicBezTo>
                <a:cubicBezTo>
                  <a:pt x="1378328" y="5248958"/>
                  <a:pt x="1257678" y="5208581"/>
                  <a:pt x="1137028" y="5127828"/>
                </a:cubicBezTo>
                <a:cubicBezTo>
                  <a:pt x="935944" y="4966322"/>
                  <a:pt x="734861" y="4804815"/>
                  <a:pt x="533778" y="4643309"/>
                </a:cubicBezTo>
                <a:cubicBezTo>
                  <a:pt x="493561" y="4643309"/>
                  <a:pt x="493561" y="4562556"/>
                  <a:pt x="453344" y="4481802"/>
                </a:cubicBezTo>
                <a:cubicBezTo>
                  <a:pt x="413128" y="4360673"/>
                  <a:pt x="372911" y="4199166"/>
                  <a:pt x="252261" y="4118413"/>
                </a:cubicBezTo>
                <a:cubicBezTo>
                  <a:pt x="131611" y="3997283"/>
                  <a:pt x="51178" y="3876153"/>
                  <a:pt x="10961" y="3755024"/>
                </a:cubicBezTo>
                <a:cubicBezTo>
                  <a:pt x="-29255" y="3674270"/>
                  <a:pt x="51178" y="3593517"/>
                  <a:pt x="91394" y="3512764"/>
                </a:cubicBezTo>
                <a:cubicBezTo>
                  <a:pt x="91394" y="3472387"/>
                  <a:pt x="131611" y="3472387"/>
                  <a:pt x="171828" y="3432011"/>
                </a:cubicBezTo>
                <a:cubicBezTo>
                  <a:pt x="252261" y="3512764"/>
                  <a:pt x="332694" y="3593517"/>
                  <a:pt x="413128" y="3674270"/>
                </a:cubicBezTo>
                <a:cubicBezTo>
                  <a:pt x="413128" y="3593517"/>
                  <a:pt x="453344" y="3553141"/>
                  <a:pt x="453344" y="3472387"/>
                </a:cubicBezTo>
                <a:cubicBezTo>
                  <a:pt x="493561" y="3553141"/>
                  <a:pt x="493561" y="3593517"/>
                  <a:pt x="493561" y="3674270"/>
                </a:cubicBezTo>
                <a:cubicBezTo>
                  <a:pt x="614211" y="3674270"/>
                  <a:pt x="734861" y="3674270"/>
                  <a:pt x="895728" y="3674270"/>
                </a:cubicBezTo>
                <a:cubicBezTo>
                  <a:pt x="453344" y="3149375"/>
                  <a:pt x="453344" y="3149375"/>
                  <a:pt x="533778" y="3028245"/>
                </a:cubicBezTo>
                <a:cubicBezTo>
                  <a:pt x="654428" y="3108998"/>
                  <a:pt x="734861" y="3149375"/>
                  <a:pt x="815294" y="3230128"/>
                </a:cubicBezTo>
                <a:cubicBezTo>
                  <a:pt x="855511" y="3189751"/>
                  <a:pt x="855511" y="3189751"/>
                  <a:pt x="895728" y="3149375"/>
                </a:cubicBezTo>
                <a:cubicBezTo>
                  <a:pt x="734861" y="2987869"/>
                  <a:pt x="614211" y="2866739"/>
                  <a:pt x="453344" y="2705232"/>
                </a:cubicBezTo>
                <a:cubicBezTo>
                  <a:pt x="493561" y="2705232"/>
                  <a:pt x="493561" y="2664855"/>
                  <a:pt x="493561" y="2664855"/>
                </a:cubicBezTo>
                <a:cubicBezTo>
                  <a:pt x="533778" y="2705232"/>
                  <a:pt x="573994" y="2745609"/>
                  <a:pt x="614211" y="2785986"/>
                </a:cubicBezTo>
                <a:cubicBezTo>
                  <a:pt x="694644" y="2785986"/>
                  <a:pt x="734861" y="2826362"/>
                  <a:pt x="815294" y="2866739"/>
                </a:cubicBezTo>
                <a:cubicBezTo>
                  <a:pt x="935944" y="2907115"/>
                  <a:pt x="1096811" y="2907115"/>
                  <a:pt x="1177244" y="3028245"/>
                </a:cubicBezTo>
                <a:cubicBezTo>
                  <a:pt x="1338111" y="3189751"/>
                  <a:pt x="1498978" y="3028245"/>
                  <a:pt x="1619628" y="3108998"/>
                </a:cubicBezTo>
                <a:cubicBezTo>
                  <a:pt x="1659844" y="3108998"/>
                  <a:pt x="1659844" y="3068622"/>
                  <a:pt x="1659844" y="3028245"/>
                </a:cubicBezTo>
                <a:cubicBezTo>
                  <a:pt x="1740278" y="3270504"/>
                  <a:pt x="1860928" y="3310881"/>
                  <a:pt x="2062011" y="3149375"/>
                </a:cubicBezTo>
                <a:cubicBezTo>
                  <a:pt x="2102227" y="3391634"/>
                  <a:pt x="2102227" y="3391634"/>
                  <a:pt x="2464178" y="3310881"/>
                </a:cubicBezTo>
                <a:cubicBezTo>
                  <a:pt x="2303311" y="3230128"/>
                  <a:pt x="2263094" y="3068622"/>
                  <a:pt x="2062011" y="3149375"/>
                </a:cubicBezTo>
                <a:cubicBezTo>
                  <a:pt x="2062011" y="3108998"/>
                  <a:pt x="2062011" y="3028245"/>
                  <a:pt x="2062011" y="3028245"/>
                </a:cubicBezTo>
                <a:cubicBezTo>
                  <a:pt x="1901144" y="3028245"/>
                  <a:pt x="1901144" y="2907115"/>
                  <a:pt x="1820711" y="2745609"/>
                </a:cubicBezTo>
                <a:cubicBezTo>
                  <a:pt x="1780494" y="2826362"/>
                  <a:pt x="1780494" y="2866739"/>
                  <a:pt x="1740278" y="2907115"/>
                </a:cubicBezTo>
                <a:cubicBezTo>
                  <a:pt x="1700061" y="2826362"/>
                  <a:pt x="1700061" y="2745609"/>
                  <a:pt x="1619628" y="2705232"/>
                </a:cubicBezTo>
                <a:cubicBezTo>
                  <a:pt x="1458761" y="2584102"/>
                  <a:pt x="1297894" y="2422596"/>
                  <a:pt x="1137028" y="2301466"/>
                </a:cubicBezTo>
                <a:cubicBezTo>
                  <a:pt x="1056594" y="2261090"/>
                  <a:pt x="976161" y="2220713"/>
                  <a:pt x="935944" y="2139960"/>
                </a:cubicBezTo>
                <a:cubicBezTo>
                  <a:pt x="855511" y="2018830"/>
                  <a:pt x="694644" y="2018830"/>
                  <a:pt x="654428" y="1816947"/>
                </a:cubicBezTo>
                <a:cubicBezTo>
                  <a:pt x="614211" y="1695817"/>
                  <a:pt x="573994" y="1534311"/>
                  <a:pt x="533778" y="1372804"/>
                </a:cubicBezTo>
                <a:cubicBezTo>
                  <a:pt x="654428" y="1413181"/>
                  <a:pt x="734861" y="1413181"/>
                  <a:pt x="815294" y="1413181"/>
                </a:cubicBezTo>
                <a:cubicBezTo>
                  <a:pt x="734861" y="1090168"/>
                  <a:pt x="694644" y="807532"/>
                  <a:pt x="614211" y="524896"/>
                </a:cubicBezTo>
                <a:cubicBezTo>
                  <a:pt x="815294" y="444143"/>
                  <a:pt x="855511" y="646026"/>
                  <a:pt x="935944" y="726779"/>
                </a:cubicBezTo>
                <a:cubicBezTo>
                  <a:pt x="1016378" y="726779"/>
                  <a:pt x="1056594" y="686402"/>
                  <a:pt x="1137028" y="646026"/>
                </a:cubicBezTo>
                <a:cubicBezTo>
                  <a:pt x="1137028" y="686402"/>
                  <a:pt x="1137028" y="726779"/>
                  <a:pt x="1177244" y="807532"/>
                </a:cubicBezTo>
                <a:cubicBezTo>
                  <a:pt x="1217461" y="686402"/>
                  <a:pt x="1257678" y="605649"/>
                  <a:pt x="1297894" y="524896"/>
                </a:cubicBezTo>
                <a:cubicBezTo>
                  <a:pt x="1378328" y="686402"/>
                  <a:pt x="1458761" y="847909"/>
                  <a:pt x="1539194" y="969038"/>
                </a:cubicBezTo>
                <a:cubicBezTo>
                  <a:pt x="1574384" y="1075027"/>
                  <a:pt x="1671155" y="1150102"/>
                  <a:pt x="1775624" y="1113117"/>
                </a:cubicBezTo>
                <a:lnTo>
                  <a:pt x="1808171" y="1096551"/>
                </a:lnTo>
                <a:lnTo>
                  <a:pt x="1820711" y="1130545"/>
                </a:lnTo>
                <a:lnTo>
                  <a:pt x="1821120" y="1129164"/>
                </a:lnTo>
                <a:lnTo>
                  <a:pt x="1821339" y="1150102"/>
                </a:lnTo>
                <a:cubicBezTo>
                  <a:pt x="1823225" y="1208774"/>
                  <a:pt x="1830765" y="1261769"/>
                  <a:pt x="1860928" y="1292051"/>
                </a:cubicBezTo>
                <a:cubicBezTo>
                  <a:pt x="1941361" y="1413181"/>
                  <a:pt x="2062011" y="1534311"/>
                  <a:pt x="2182661" y="1655441"/>
                </a:cubicBezTo>
                <a:cubicBezTo>
                  <a:pt x="2222877" y="1695817"/>
                  <a:pt x="2383744" y="1776571"/>
                  <a:pt x="2383744" y="1615064"/>
                </a:cubicBezTo>
                <a:cubicBezTo>
                  <a:pt x="2222877" y="1413181"/>
                  <a:pt x="1981578" y="1372804"/>
                  <a:pt x="1981578" y="1049792"/>
                </a:cubicBezTo>
                <a:cubicBezTo>
                  <a:pt x="1941361" y="1130545"/>
                  <a:pt x="1901144" y="1211298"/>
                  <a:pt x="1860928" y="1292051"/>
                </a:cubicBezTo>
                <a:cubicBezTo>
                  <a:pt x="1860928" y="1170921"/>
                  <a:pt x="1860928" y="1130545"/>
                  <a:pt x="1901144" y="1090168"/>
                </a:cubicBezTo>
                <a:cubicBezTo>
                  <a:pt x="1870982" y="1090168"/>
                  <a:pt x="1840819" y="1090168"/>
                  <a:pt x="1827623" y="1107202"/>
                </a:cubicBezTo>
                <a:lnTo>
                  <a:pt x="1821120" y="1129164"/>
                </a:lnTo>
                <a:lnTo>
                  <a:pt x="1820711" y="1090168"/>
                </a:lnTo>
                <a:lnTo>
                  <a:pt x="1808171" y="1096551"/>
                </a:lnTo>
                <a:lnTo>
                  <a:pt x="1797147" y="1066668"/>
                </a:lnTo>
                <a:cubicBezTo>
                  <a:pt x="1755359" y="910997"/>
                  <a:pt x="1790549" y="716685"/>
                  <a:pt x="1579411" y="646026"/>
                </a:cubicBezTo>
                <a:cubicBezTo>
                  <a:pt x="1579411" y="646026"/>
                  <a:pt x="1539194" y="686402"/>
                  <a:pt x="1539194" y="686402"/>
                </a:cubicBezTo>
                <a:cubicBezTo>
                  <a:pt x="1539194" y="605649"/>
                  <a:pt x="1498978" y="524896"/>
                  <a:pt x="1458761" y="444143"/>
                </a:cubicBezTo>
                <a:cubicBezTo>
                  <a:pt x="1418544" y="323013"/>
                  <a:pt x="1338111" y="242260"/>
                  <a:pt x="1297894" y="121130"/>
                </a:cubicBezTo>
                <a:cubicBezTo>
                  <a:pt x="1297894" y="121130"/>
                  <a:pt x="1297894" y="40377"/>
                  <a:pt x="1338111"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92215196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A620DD7-6358-4E35-981D-64C57D7D925A}" type="datetimeFigureOut">
              <a:rPr lang="zh-CN" altLang="en-US" smtClean="0"/>
              <a:pPr/>
              <a:t>2017/8/5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567DBE-345A-4DFC-A5AF-A1AA18485CC9}" type="slidenum">
              <a:rPr lang="zh-CN" altLang="en-US" smtClean="0"/>
              <a:pPr/>
              <a:t>‹#›</a:t>
            </a:fld>
            <a:endParaRPr lang="zh-CN" altLang="en-US"/>
          </a:p>
        </p:txBody>
      </p:sp>
    </p:spTree>
  </p:cSld>
  <p:clrMapOvr>
    <a:masterClrMapping/>
  </p:clrMapOvr>
  <p:transition spd="med" advClick="0" advTm="0">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10529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7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BF0E76-E6F9-4125-90CD-90F8EE17D5E5}" type="datetime1">
              <a:rPr lang="zh-CN" altLang="en-US" smtClean="0"/>
              <a:pPr/>
              <a:t>2017/8/5</a:t>
            </a:fld>
            <a:endParaRPr lang="zh-CN" altLang="en-US"/>
          </a:p>
        </p:txBody>
      </p:sp>
      <p:sp>
        <p:nvSpPr>
          <p:cNvPr id="6" name="灯片编号占位符 5"/>
          <p:cNvSpPr>
            <a:spLocks noGrp="1"/>
          </p:cNvSpPr>
          <p:nvPr>
            <p:ph type="sldNum" sz="quarter" idx="12"/>
          </p:nvPr>
        </p:nvSpPr>
        <p:spPr>
          <a:xfrm>
            <a:off x="2915816" y="4805481"/>
            <a:ext cx="2133600" cy="273929"/>
          </a:xfrm>
          <a:prstGeom prst="rect">
            <a:avLst/>
          </a:prstGeom>
        </p:spPr>
        <p:txBody>
          <a:bodyPr/>
          <a:lstStyle/>
          <a:p>
            <a:fld id="{916F26BD-DE47-4663-A93D-9EEAA4334141}" type="slidenum">
              <a:rPr lang="zh-CN" altLang="en-US" smtClean="0"/>
              <a:pPr/>
              <a:t>‹#›</a:t>
            </a:fld>
            <a:endParaRPr lang="zh-CN" altLang="en-US"/>
          </a:p>
        </p:txBody>
      </p:sp>
    </p:spTree>
    <p:extLst>
      <p:ext uri="{BB962C8B-B14F-4D97-AF65-F5344CB8AC3E}">
        <p14:creationId xmlns:p14="http://schemas.microsoft.com/office/powerpoint/2010/main" val="1469901821"/>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Title 8"/>
          <p:cNvSpPr>
            <a:spLocks noGrp="1"/>
          </p:cNvSpPr>
          <p:nvPr>
            <p:ph type="title"/>
          </p:nvPr>
        </p:nvSpPr>
        <p:spPr>
          <a:xfrm>
            <a:off x="273050" y="512920"/>
            <a:ext cx="6489700" cy="524037"/>
          </a:xfrm>
          <a:prstGeom prst="rect">
            <a:avLst/>
          </a:prstGeom>
        </p:spPr>
        <p:txBody>
          <a:bodyPr lIns="68580" tIns="34290" rIns="68580" bIns="34290"/>
          <a:lstStyle>
            <a:lvl1pPr algn="l">
              <a:defRPr sz="2400">
                <a:solidFill>
                  <a:schemeClr val="tx1">
                    <a:lumMod val="65000"/>
                    <a:lumOff val="35000"/>
                  </a:schemeClr>
                </a:solidFill>
                <a:latin typeface="Roboto Condensed" panose="02000000000000000000" pitchFamily="2" charset="0"/>
                <a:cs typeface="Roboto Condensed" panose="02000000000000000000" pitchFamily="2" charset="0"/>
              </a:defRPr>
            </a:lvl1pPr>
          </a:lstStyle>
          <a:p>
            <a:r>
              <a:rPr lang="en-US" dirty="0"/>
              <a:t>Click to edit Master title style</a:t>
            </a:r>
          </a:p>
        </p:txBody>
      </p:sp>
      <p:sp>
        <p:nvSpPr>
          <p:cNvPr id="6" name="Text Placeholder 27"/>
          <p:cNvSpPr>
            <a:spLocks noGrp="1"/>
          </p:cNvSpPr>
          <p:nvPr>
            <p:ph type="body" sz="quarter" idx="25"/>
          </p:nvPr>
        </p:nvSpPr>
        <p:spPr>
          <a:xfrm>
            <a:off x="273050" y="940384"/>
            <a:ext cx="6489700" cy="285887"/>
          </a:xfrm>
          <a:prstGeom prst="rect">
            <a:avLst/>
          </a:prstGeom>
        </p:spPr>
        <p:txBody>
          <a:bodyPr lIns="68580" tIns="34290" rIns="68580" bIns="34290"/>
          <a:lstStyle>
            <a:lvl1pPr marL="0" indent="0" algn="l">
              <a:buNone/>
              <a:defRPr sz="900" baseline="0">
                <a:solidFill>
                  <a:schemeClr val="bg1">
                    <a:lumMod val="65000"/>
                  </a:schemeClr>
                </a:solidFill>
                <a:latin typeface="Roboto Condensed" panose="02000000000000000000" pitchFamily="2" charset="0"/>
                <a:cs typeface="Roboto Condensed" panose="02000000000000000000" pitchFamily="2" charset="0"/>
              </a:defRPr>
            </a:lvl1pPr>
          </a:lstStyle>
          <a:p>
            <a:pPr lvl="0"/>
            <a:r>
              <a:rPr lang="en-US"/>
              <a:t>Click to edit Master text styles</a:t>
            </a:r>
          </a:p>
        </p:txBody>
      </p:sp>
    </p:spTree>
    <p:extLst>
      <p:ext uri="{BB962C8B-B14F-4D97-AF65-F5344CB8AC3E}">
        <p14:creationId xmlns:p14="http://schemas.microsoft.com/office/powerpoint/2010/main" val="24222689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第一章">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1635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A620DD7-6358-4E35-981D-64C57D7D925A}" type="datetimeFigureOut">
              <a:rPr lang="zh-CN" altLang="en-US" smtClean="0"/>
              <a:pPr/>
              <a:t>2017/8/5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567DBE-345A-4DFC-A5AF-A1AA18485CC9}" type="slidenum">
              <a:rPr lang="zh-CN" altLang="en-US" smtClean="0"/>
              <a:pPr/>
              <a:t>‹#›</a:t>
            </a:fld>
            <a:endParaRPr lang="zh-CN" altLang="en-US"/>
          </a:p>
        </p:txBody>
      </p:sp>
    </p:spTree>
  </p:cSld>
  <p:clrMapOvr>
    <a:masterClrMapping/>
  </p:clrMapOvr>
  <p:transition spd="med" advClick="0" advTm="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A620DD7-6358-4E35-981D-64C57D7D925A}" type="datetimeFigureOut">
              <a:rPr lang="zh-CN" altLang="en-US" smtClean="0"/>
              <a:pPr/>
              <a:t>2017/8/5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567DBE-345A-4DFC-A5AF-A1AA18485CC9}" type="slidenum">
              <a:rPr lang="zh-CN" altLang="en-US" smtClean="0"/>
              <a:pPr/>
              <a:t>‹#›</a:t>
            </a:fld>
            <a:endParaRPr lang="zh-CN" altLang="en-US"/>
          </a:p>
        </p:txBody>
      </p:sp>
    </p:spTree>
  </p:cSld>
  <p:clrMapOvr>
    <a:masterClrMapping/>
  </p:clrMapOvr>
  <p:transition spd="med" advClick="0" advTm="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A620DD7-6358-4E35-981D-64C57D7D925A}" type="datetimeFigureOut">
              <a:rPr lang="zh-CN" altLang="en-US" smtClean="0"/>
              <a:pPr/>
              <a:t>2017/8/5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5567DBE-345A-4DFC-A5AF-A1AA18485CC9}" type="slidenum">
              <a:rPr lang="zh-CN" altLang="en-US" smtClean="0"/>
              <a:pPr/>
              <a:t>‹#›</a:t>
            </a:fld>
            <a:endParaRPr lang="zh-CN" altLang="en-US"/>
          </a:p>
        </p:txBody>
      </p:sp>
    </p:spTree>
  </p:cSld>
  <p:clrMapOvr>
    <a:masterClrMapping/>
  </p:clrMapOvr>
  <p:transition spd="med" advClick="0" advTm="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A620DD7-6358-4E35-981D-64C57D7D925A}" type="datetimeFigureOut">
              <a:rPr lang="zh-CN" altLang="en-US" smtClean="0"/>
              <a:pPr/>
              <a:t>2017/8/5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5567DBE-345A-4DFC-A5AF-A1AA18485CC9}" type="slidenum">
              <a:rPr lang="zh-CN" altLang="en-US" smtClean="0"/>
              <a:pPr/>
              <a:t>‹#›</a:t>
            </a:fld>
            <a:endParaRPr lang="zh-CN" altLang="en-US"/>
          </a:p>
        </p:txBody>
      </p:sp>
    </p:spTree>
  </p:cSld>
  <p:clrMapOvr>
    <a:masterClrMapping/>
  </p:clrMapOvr>
  <p:transition spd="med" advClick="0" advTm="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A620DD7-6358-4E35-981D-64C57D7D925A}" type="datetimeFigureOut">
              <a:rPr lang="zh-CN" altLang="en-US" smtClean="0"/>
              <a:pPr/>
              <a:t>2017/8/5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5567DBE-345A-4DFC-A5AF-A1AA18485CC9}" type="slidenum">
              <a:rPr lang="zh-CN" altLang="en-US" smtClean="0"/>
              <a:pPr/>
              <a:t>‹#›</a:t>
            </a:fld>
            <a:endParaRPr lang="zh-CN" altLang="en-US"/>
          </a:p>
        </p:txBody>
      </p:sp>
    </p:spTree>
  </p:cSld>
  <p:clrMapOvr>
    <a:masterClrMapping/>
  </p:clrMapOvr>
  <p:transition spd="med" advClick="0" advTm="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2017/8/5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lvl="0" algn="dist"/>
            <a:r>
              <a:rPr lang="zh-CN" altLang="zh-CN" sz="1600" dirty="0">
                <a:solidFill>
                  <a:schemeClr val="accent1"/>
                </a:solidFill>
                <a:latin typeface="微软雅黑" pitchFamily="34" charset="-122"/>
                <a:ea typeface="微软雅黑" pitchFamily="34" charset="-122"/>
              </a:rPr>
              <a:t>年度工作概述</a:t>
            </a: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transition spd="med" advClick="0" advTm="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2017/8/5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0" y="232284"/>
            <a:ext cx="395570"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lvl="0" algn="dist"/>
            <a:r>
              <a:rPr lang="zh-CN" altLang="zh-CN" sz="1600" b="0" kern="1200" dirty="0">
                <a:solidFill>
                  <a:schemeClr val="accent1"/>
                </a:solidFill>
                <a:latin typeface="微软雅黑" pitchFamily="34" charset="-122"/>
                <a:ea typeface="微软雅黑" pitchFamily="34" charset="-122"/>
                <a:cs typeface="+mn-cs"/>
              </a:rPr>
              <a:t>工作完成情况</a:t>
            </a: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transition spd="med" advClick="0" advTm="0">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3A620DD7-6358-4E35-981D-64C57D7D925A}" type="datetimeFigureOut">
              <a:rPr lang="zh-CN" altLang="en-US" smtClean="0"/>
              <a:pPr/>
              <a:t>2017/8/5</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25567DBE-345A-4DFC-A5AF-A1AA18485CC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2" r:id="rId8"/>
    <p:sldLayoutId id="2147483663" r:id="rId9"/>
    <p:sldLayoutId id="2147483664" r:id="rId10"/>
    <p:sldLayoutId id="2147483665" r:id="rId11"/>
    <p:sldLayoutId id="2147483656" r:id="rId12"/>
    <p:sldLayoutId id="2147483657" r:id="rId13"/>
    <p:sldLayoutId id="2147483658" r:id="rId14"/>
    <p:sldLayoutId id="2147483659"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Lst>
  <p:transition spd="med" advClick="0" advTm="0">
    <p:random/>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9.xml"/><Relationship Id="rId1" Type="http://schemas.openxmlformats.org/officeDocument/2006/relationships/tags" Target="../tags/tag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9.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9.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9.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2.xml"/><Relationship Id="rId5" Type="http://schemas.openxmlformats.org/officeDocument/2006/relationships/slideLayout" Target="../slideLayouts/slideLayout8.xml"/><Relationship Id="rId4" Type="http://schemas.openxmlformats.org/officeDocument/2006/relationships/tags" Target="../tags/tag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9.xml"/><Relationship Id="rId1" Type="http://schemas.openxmlformats.org/officeDocument/2006/relationships/tags" Target="../tags/tag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59">
            <a:extLst>
              <a:ext uri="{FF2B5EF4-FFF2-40B4-BE49-F238E27FC236}">
                <a16:creationId xmlns:a16="http://schemas.microsoft.com/office/drawing/2014/main" id="{7DFA17FA-3D29-4B64-81C0-362F78C5557D}"/>
              </a:ext>
            </a:extLst>
          </p:cNvPr>
          <p:cNvSpPr>
            <a:spLocks noChangeArrowheads="1"/>
          </p:cNvSpPr>
          <p:nvPr/>
        </p:nvSpPr>
        <p:spPr bwMode="auto">
          <a:xfrm>
            <a:off x="395536" y="2423215"/>
            <a:ext cx="522058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Font typeface="Arial" panose="020B0604020202020204" pitchFamily="34" charset="0"/>
              <a:buNone/>
            </a:pPr>
            <a:r>
              <a:rPr lang="zh-CN" altLang="en-US" cap="all" dirty="0">
                <a:solidFill>
                  <a:schemeClr val="accent1"/>
                </a:solidFill>
                <a:cs typeface="Arial" panose="020B0604020202020204" pitchFamily="34" charset="0"/>
              </a:rPr>
              <a:t>科技信息互联网</a:t>
            </a:r>
            <a:r>
              <a:rPr lang="en-US" altLang="zh-CN" cap="all" dirty="0">
                <a:solidFill>
                  <a:schemeClr val="accent1"/>
                </a:solidFill>
                <a:cs typeface="Arial" panose="020B0604020202020204" pitchFamily="34" charset="0"/>
              </a:rPr>
              <a:t>PPT</a:t>
            </a:r>
            <a:r>
              <a:rPr lang="zh-CN" altLang="en-US" cap="all" dirty="0">
                <a:solidFill>
                  <a:schemeClr val="accent1"/>
                </a:solidFill>
                <a:cs typeface="Arial" panose="020B0604020202020204" pitchFamily="34" charset="0"/>
              </a:rPr>
              <a:t>模板</a:t>
            </a:r>
            <a:endParaRPr lang="en-US" altLang="zh-CN" cap="all" dirty="0">
              <a:solidFill>
                <a:schemeClr val="accent1"/>
              </a:solidFill>
              <a:cs typeface="Arial" panose="020B0604020202020204" pitchFamily="34" charset="0"/>
            </a:endParaRPr>
          </a:p>
        </p:txBody>
      </p:sp>
      <p:sp>
        <p:nvSpPr>
          <p:cNvPr id="5" name="原创设计师QQ598969553                 _16">
            <a:extLst>
              <a:ext uri="{FF2B5EF4-FFF2-40B4-BE49-F238E27FC236}">
                <a16:creationId xmlns:a16="http://schemas.microsoft.com/office/drawing/2014/main" id="{B7414C7D-9768-4326-BC62-D3CF9053F9F5}"/>
              </a:ext>
            </a:extLst>
          </p:cNvPr>
          <p:cNvSpPr txBox="1"/>
          <p:nvPr/>
        </p:nvSpPr>
        <p:spPr>
          <a:xfrm>
            <a:off x="395536" y="3050316"/>
            <a:ext cx="4848222" cy="329129"/>
          </a:xfrm>
          <a:prstGeom prst="rect">
            <a:avLst/>
          </a:prstGeom>
          <a:noFill/>
          <a:effectLst/>
        </p:spPr>
        <p:txBody>
          <a:bodyPr wrap="square" lIns="68580" tIns="34290" rIns="68580" bIns="34290" rtlCol="0">
            <a:spAutoFit/>
          </a:bodyPr>
          <a:lstStyle/>
          <a:p>
            <a:pPr algn="just">
              <a:lnSpc>
                <a:spcPct val="150000"/>
              </a:lnSpc>
              <a:buNone/>
            </a:pPr>
            <a:r>
              <a:rPr lang="en-US" altLang="zh-CN" sz="600" dirty="0">
                <a:solidFill>
                  <a:schemeClr val="tx1">
                    <a:lumMod val="50000"/>
                    <a:lumOff val="50000"/>
                  </a:schemeClr>
                </a:solidFill>
                <a:latin typeface="Arial" panose="020B0604020202020204" pitchFamily="34" charset="0"/>
                <a:cs typeface="Arial" panose="020B0604020202020204" pitchFamily="34" charset="0"/>
              </a:rPr>
              <a:t>CONTRACTED WIND POWERPOINT TEMPLATE DESIGNS CONTRACTED WIND POWERPOINT TEMPLATE DESIGNS CONTRACTED WIND POWERPOINT TEMPLATE DESIGNS CONTRACTED WIND POWERPOINT TEMPLATE DESIGNS</a:t>
            </a:r>
            <a:endParaRPr lang="zh-CN" altLang="en-US" sz="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 name="原创设计师QQ598969553                 _15">
            <a:extLst>
              <a:ext uri="{FF2B5EF4-FFF2-40B4-BE49-F238E27FC236}">
                <a16:creationId xmlns:a16="http://schemas.microsoft.com/office/drawing/2014/main" id="{9574D58F-4B08-455D-8754-10C9A2C0E3AF}"/>
              </a:ext>
            </a:extLst>
          </p:cNvPr>
          <p:cNvSpPr/>
          <p:nvPr/>
        </p:nvSpPr>
        <p:spPr>
          <a:xfrm>
            <a:off x="395536" y="3580201"/>
            <a:ext cx="2978540" cy="252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汇报人：千图网       日期：</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2019</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x</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x</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日</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3" name="伤心的爱 heartbreak love">
            <a:hlinkClick r:id="" action="ppaction://media"/>
            <a:extLst>
              <a:ext uri="{FF2B5EF4-FFF2-40B4-BE49-F238E27FC236}">
                <a16:creationId xmlns:a16="http://schemas.microsoft.com/office/drawing/2014/main" id="{E1F8737A-40E5-41A8-9043-8BF530CA676F}"/>
              </a:ext>
            </a:extLst>
          </p:cNvPr>
          <p:cNvPicPr>
            <a:picLocks noChangeAspect="1"/>
          </p:cNvPicPr>
          <p:nvPr>
            <a:audioFile r:link="rId2"/>
            <p:extLst>
              <p:ext uri="{DAA4B4D4-6D71-4841-9C94-3DE7FCFB9230}">
                <p14:media xmlns:p14="http://schemas.microsoft.com/office/powerpoint/2010/main" r:embed="rId1"/>
              </p:ext>
            </p:extLst>
          </p:nvPr>
        </p:nvPicPr>
        <p:blipFill>
          <a:blip r:embed="rId4" cstate="print"/>
          <a:stretch>
            <a:fillRect/>
          </a:stretch>
        </p:blipFill>
        <p:spPr>
          <a:xfrm>
            <a:off x="-597157" y="1716267"/>
            <a:ext cx="609600" cy="609600"/>
          </a:xfrm>
          <a:prstGeom prst="rect">
            <a:avLst/>
          </a:prstGeom>
        </p:spPr>
      </p:pic>
      <p:sp>
        <p:nvSpPr>
          <p:cNvPr id="10" name="原创设计师QQ598969553                 _16">
            <a:extLst>
              <a:ext uri="{FF2B5EF4-FFF2-40B4-BE49-F238E27FC236}">
                <a16:creationId xmlns:a16="http://schemas.microsoft.com/office/drawing/2014/main" id="{478BBA3F-5FCF-49AA-B269-04B731FA75DF}"/>
              </a:ext>
            </a:extLst>
          </p:cNvPr>
          <p:cNvSpPr txBox="1"/>
          <p:nvPr/>
        </p:nvSpPr>
        <p:spPr>
          <a:xfrm>
            <a:off x="395536" y="2086532"/>
            <a:ext cx="2844316" cy="354328"/>
          </a:xfrm>
          <a:prstGeom prst="rect">
            <a:avLst/>
          </a:prstGeom>
          <a:noFill/>
          <a:effectLst/>
        </p:spPr>
        <p:txBody>
          <a:bodyPr wrap="square" lIns="68580" tIns="34290" rIns="68580" bIns="34290" rtlCol="0">
            <a:spAutoFit/>
          </a:bodyPr>
          <a:lstStyle/>
          <a:p>
            <a:pPr>
              <a:lnSpc>
                <a:spcPct val="15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单击此处添加您所在公司名称</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3190E65D-8CA8-4123-9018-60D6C7BCA6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63988" y="448308"/>
            <a:ext cx="4837714" cy="3987661"/>
          </a:xfrm>
          <a:prstGeom prst="rect">
            <a:avLst/>
          </a:prstGeom>
        </p:spPr>
      </p:pic>
      <p:sp>
        <p:nvSpPr>
          <p:cNvPr id="8" name="原创设计师QQ598969553                 _16">
            <a:extLst>
              <a:ext uri="{FF2B5EF4-FFF2-40B4-BE49-F238E27FC236}">
                <a16:creationId xmlns:a16="http://schemas.microsoft.com/office/drawing/2014/main" id="{8A5AB224-0038-47B6-A466-6BD533BAD7EF}"/>
              </a:ext>
            </a:extLst>
          </p:cNvPr>
          <p:cNvSpPr txBox="1"/>
          <p:nvPr/>
        </p:nvSpPr>
        <p:spPr>
          <a:xfrm>
            <a:off x="420741" y="964696"/>
            <a:ext cx="1666983" cy="1315745"/>
          </a:xfrm>
          <a:prstGeom prst="rect">
            <a:avLst/>
          </a:prstGeom>
          <a:noFill/>
          <a:effectLst/>
        </p:spPr>
        <p:txBody>
          <a:bodyPr wrap="square" lIns="68580" tIns="34290" rIns="68580" bIns="34290" rtlCol="0">
            <a:spAutoFit/>
          </a:bodyPr>
          <a:lstStyle/>
          <a:p>
            <a:pPr>
              <a:lnSpc>
                <a:spcPct val="150000"/>
              </a:lnSpc>
            </a:pPr>
            <a:r>
              <a:rPr lang="en-US" altLang="zh-CN" sz="5400" dirty="0">
                <a:solidFill>
                  <a:schemeClr val="tx1">
                    <a:lumMod val="50000"/>
                    <a:lumOff val="50000"/>
                  </a:schemeClr>
                </a:solidFill>
                <a:latin typeface="Agency FB" panose="020B0503020202020204" pitchFamily="34" charset="0"/>
                <a:ea typeface="微软雅黑" panose="020B0503020204020204" pitchFamily="34" charset="-122"/>
              </a:rPr>
              <a:t>2019</a:t>
            </a:r>
          </a:p>
        </p:txBody>
      </p:sp>
    </p:spTree>
    <p:extLst>
      <p:ext uri="{BB962C8B-B14F-4D97-AF65-F5344CB8AC3E}">
        <p14:creationId xmlns:p14="http://schemas.microsoft.com/office/powerpoint/2010/main" val="19649359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fallOve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par>
                                <p:cTn id="7" presetID="42"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anim calcmode="lin" valueType="num">
                                      <p:cBhvr>
                                        <p:cTn id="10" dur="1000" fill="hold"/>
                                        <p:tgtEl>
                                          <p:spTgt spid="7"/>
                                        </p:tgtEl>
                                        <p:attrNameLst>
                                          <p:attrName>ppt_x</p:attrName>
                                        </p:attrNameLst>
                                      </p:cBhvr>
                                      <p:tavLst>
                                        <p:tav tm="0">
                                          <p:val>
                                            <p:strVal val="#ppt_x"/>
                                          </p:val>
                                        </p:tav>
                                        <p:tav tm="100000">
                                          <p:val>
                                            <p:strVal val="#ppt_x"/>
                                          </p:val>
                                        </p:tav>
                                      </p:tavLst>
                                    </p:anim>
                                    <p:anim calcmode="lin" valueType="num">
                                      <p:cBhvr>
                                        <p:cTn id="11" dur="1000" fill="hold"/>
                                        <p:tgtEl>
                                          <p:spTgt spid="7"/>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4"/>
                                        </p:tgtEl>
                                        <p:attrNameLst>
                                          <p:attrName>ppt_y</p:attrName>
                                        </p:attrNameLst>
                                      </p:cBhvr>
                                      <p:tavLst>
                                        <p:tav tm="0">
                                          <p:val>
                                            <p:strVal val="#ppt_y"/>
                                          </p:val>
                                        </p:tav>
                                        <p:tav tm="100000">
                                          <p:val>
                                            <p:strVal val="#ppt_y"/>
                                          </p:val>
                                        </p:tav>
                                      </p:tavLst>
                                    </p:anim>
                                    <p:anim calcmode="lin" valueType="num">
                                      <p:cBhvr>
                                        <p:cTn id="21"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4"/>
                                        </p:tgtEl>
                                      </p:cBhvr>
                                    </p:animEffect>
                                  </p:childTnLst>
                                </p:cTn>
                              </p:par>
                            </p:childTnLst>
                          </p:cTn>
                        </p:par>
                        <p:par>
                          <p:cTn id="24" fill="hold">
                            <p:stCondLst>
                              <p:cond delay="2550"/>
                            </p:stCondLst>
                            <p:childTnLst>
                              <p:par>
                                <p:cTn id="25" presetID="22" presetClass="entr" presetSubtype="1"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par>
                          <p:cTn id="28" fill="hold">
                            <p:stCondLst>
                              <p:cond delay="3050"/>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4"/>
                                        </p:tgtEl>
                                      </p:cBhvr>
                                    </p:animEffect>
                                    <p:animScale>
                                      <p:cBhvr>
                                        <p:cTn id="31" dur="250" autoRev="1" fill="hold"/>
                                        <p:tgtEl>
                                          <p:spTgt spid="4"/>
                                        </p:tgtEl>
                                      </p:cBhvr>
                                      <p:by x="105000" y="105000"/>
                                    </p:animScale>
                                  </p:childTnLst>
                                </p:cTn>
                              </p:par>
                            </p:childTnLst>
                          </p:cTn>
                        </p:par>
                        <p:par>
                          <p:cTn id="32" fill="hold">
                            <p:stCondLst>
                              <p:cond delay="3550"/>
                            </p:stCondLst>
                            <p:childTnLst>
                              <p:par>
                                <p:cTn id="33" presetID="22" presetClass="entr" presetSubtype="1"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500"/>
                                        <p:tgtEl>
                                          <p:spTgt spid="5"/>
                                        </p:tgtEl>
                                      </p:cBhvr>
                                    </p:animEffect>
                                  </p:childTnLst>
                                </p:cTn>
                              </p:par>
                            </p:childTnLst>
                          </p:cTn>
                        </p:par>
                        <p:par>
                          <p:cTn id="36" fill="hold">
                            <p:stCondLst>
                              <p:cond delay="4050"/>
                            </p:stCondLst>
                            <p:childTnLst>
                              <p:par>
                                <p:cTn id="37" presetID="12" presetClass="entr" presetSubtype="1"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p:tgtEl>
                                          <p:spTgt spid="6"/>
                                        </p:tgtEl>
                                        <p:attrNameLst>
                                          <p:attrName>ppt_y</p:attrName>
                                        </p:attrNameLst>
                                      </p:cBhvr>
                                      <p:tavLst>
                                        <p:tav tm="0">
                                          <p:val>
                                            <p:strVal val="#ppt_y-#ppt_h*1.125000"/>
                                          </p:val>
                                        </p:tav>
                                        <p:tav tm="100000">
                                          <p:val>
                                            <p:strVal val="#ppt_y"/>
                                          </p:val>
                                        </p:tav>
                                      </p:tavLst>
                                    </p:anim>
                                    <p:animEffect transition="in" filter="wipe(down)">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p:cTn id="41" repeatCount="indefinite" fill="hold" display="0">
                  <p:stCondLst>
                    <p:cond delay="indefinite"/>
                  </p:stCondLst>
                  <p:endCondLst>
                    <p:cond evt="onStopAudio" delay="0">
                      <p:tgtEl>
                        <p:sldTgt/>
                      </p:tgtEl>
                    </p:cond>
                  </p:endCondLst>
                </p:cTn>
                <p:tgtEl>
                  <p:spTgt spid="3"/>
                </p:tgtEl>
              </p:cMediaNode>
            </p:audio>
          </p:childTnLst>
        </p:cTn>
      </p:par>
    </p:tnLst>
    <p:bldLst>
      <p:bldP spid="4" grpId="0"/>
      <p:bldP spid="4" grpId="1"/>
      <p:bldP spid="5" grpId="0"/>
      <p:bldP spid="6" grpId="0"/>
      <p:bldP spid="10"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973734" y="2038193"/>
            <a:ext cx="2930414" cy="2349541"/>
          </a:xfrm>
          <a:custGeom>
            <a:avLst/>
            <a:gdLst/>
            <a:ahLst/>
            <a:cxnLst/>
            <a:rect l="l" t="t" r="r" b="b"/>
            <a:pathLst>
              <a:path w="2927916" h="5141913">
                <a:moveTo>
                  <a:pt x="903881" y="0"/>
                </a:moveTo>
                <a:lnTo>
                  <a:pt x="2927916" y="0"/>
                </a:lnTo>
                <a:lnTo>
                  <a:pt x="2024035" y="5141913"/>
                </a:lnTo>
                <a:lnTo>
                  <a:pt x="0" y="51419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Rectangle 41"/>
          <p:cNvSpPr>
            <a:spLocks noChangeArrowheads="1"/>
          </p:cNvSpPr>
          <p:nvPr/>
        </p:nvSpPr>
        <p:spPr bwMode="auto">
          <a:xfrm>
            <a:off x="3967921" y="3942473"/>
            <a:ext cx="8463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1100" dirty="0">
                <a:solidFill>
                  <a:schemeClr val="bg1">
                    <a:lumMod val="95000"/>
                  </a:schemeClr>
                </a:solidFill>
                <a:ea typeface="微软雅黑" pitchFamily="34" charset="-122"/>
              </a:rPr>
              <a:t>单击添加标题</a:t>
            </a:r>
          </a:p>
        </p:txBody>
      </p:sp>
      <p:sp>
        <p:nvSpPr>
          <p:cNvPr id="57" name="Rectangle 24"/>
          <p:cNvSpPr>
            <a:spLocks noChangeArrowheads="1"/>
          </p:cNvSpPr>
          <p:nvPr/>
        </p:nvSpPr>
        <p:spPr bwMode="auto">
          <a:xfrm>
            <a:off x="6226569" y="1549020"/>
            <a:ext cx="2015306" cy="489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200" dirty="0">
                <a:solidFill>
                  <a:schemeClr val="tx1">
                    <a:lumMod val="75000"/>
                    <a:lumOff val="25000"/>
                  </a:schemeClr>
                </a:solidFill>
                <a:ea typeface="微软雅黑" pitchFamily="34" charset="-122"/>
              </a:rPr>
              <a:t>单击添加标题</a:t>
            </a:r>
          </a:p>
          <a:p>
            <a:pPr algn="just">
              <a:lnSpc>
                <a:spcPct val="130000"/>
              </a:lnSpc>
            </a:pPr>
            <a:r>
              <a:rPr lang="zh-CN" altLang="en-US" sz="8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8" name="Rectangle 24"/>
          <p:cNvSpPr>
            <a:spLocks noChangeArrowheads="1"/>
          </p:cNvSpPr>
          <p:nvPr/>
        </p:nvSpPr>
        <p:spPr bwMode="auto">
          <a:xfrm>
            <a:off x="611559" y="1603015"/>
            <a:ext cx="2646493" cy="54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200" dirty="0">
                <a:solidFill>
                  <a:schemeClr val="tx1">
                    <a:lumMod val="75000"/>
                    <a:lumOff val="25000"/>
                  </a:schemeClr>
                </a:solidFill>
                <a:ea typeface="微软雅黑" pitchFamily="34" charset="-122"/>
              </a:rPr>
              <a:t>单击添加标题</a:t>
            </a:r>
          </a:p>
          <a:p>
            <a:pPr algn="just">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9" name="Rectangle 24"/>
          <p:cNvSpPr>
            <a:spLocks noChangeArrowheads="1"/>
          </p:cNvSpPr>
          <p:nvPr/>
        </p:nvSpPr>
        <p:spPr bwMode="auto">
          <a:xfrm>
            <a:off x="611560" y="2809246"/>
            <a:ext cx="2646492" cy="106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a:p>
            <a:pPr algn="just">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a:p>
            <a:pPr algn="just">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graphicFrame>
        <p:nvGraphicFramePr>
          <p:cNvPr id="60" name="图表 59"/>
          <p:cNvGraphicFramePr/>
          <p:nvPr/>
        </p:nvGraphicFramePr>
        <p:xfrm>
          <a:off x="6498746" y="2932806"/>
          <a:ext cx="2375539" cy="1651719"/>
        </p:xfrm>
        <a:graphic>
          <a:graphicData uri="http://schemas.openxmlformats.org/drawingml/2006/chart">
            <c:chart xmlns:c="http://schemas.openxmlformats.org/drawingml/2006/chart" xmlns:r="http://schemas.openxmlformats.org/officeDocument/2006/relationships" r:id="rId2"/>
          </a:graphicData>
        </a:graphic>
      </p:graphicFrame>
      <p:sp>
        <p:nvSpPr>
          <p:cNvPr id="61" name="矩形 60"/>
          <p:cNvSpPr/>
          <p:nvPr/>
        </p:nvSpPr>
        <p:spPr>
          <a:xfrm>
            <a:off x="5956702" y="3137512"/>
            <a:ext cx="415498" cy="230832"/>
          </a:xfrm>
          <a:prstGeom prst="rect">
            <a:avLst/>
          </a:prstGeom>
        </p:spPr>
        <p:txBody>
          <a:bodyPr wrap="none">
            <a:spAutoFit/>
          </a:bodyPr>
          <a:lstStyle/>
          <a:p>
            <a:r>
              <a:rPr lang="zh-CN" altLang="en-US" sz="900" kern="0" dirty="0">
                <a:solidFill>
                  <a:schemeClr val="tx1">
                    <a:lumMod val="75000"/>
                    <a:lumOff val="25000"/>
                  </a:schemeClr>
                </a:solidFill>
              </a:rPr>
              <a:t>标题</a:t>
            </a:r>
          </a:p>
        </p:txBody>
      </p:sp>
      <p:sp>
        <p:nvSpPr>
          <p:cNvPr id="62" name="矩形 61"/>
          <p:cNvSpPr/>
          <p:nvPr/>
        </p:nvSpPr>
        <p:spPr>
          <a:xfrm>
            <a:off x="5956702" y="3480624"/>
            <a:ext cx="415498" cy="230832"/>
          </a:xfrm>
          <a:prstGeom prst="rect">
            <a:avLst/>
          </a:prstGeom>
        </p:spPr>
        <p:txBody>
          <a:bodyPr wrap="none">
            <a:spAutoFit/>
          </a:bodyPr>
          <a:lstStyle/>
          <a:p>
            <a:r>
              <a:rPr lang="zh-CN" altLang="en-US" sz="900" kern="0" dirty="0">
                <a:solidFill>
                  <a:schemeClr val="tx1">
                    <a:lumMod val="75000"/>
                    <a:lumOff val="25000"/>
                  </a:schemeClr>
                </a:solidFill>
              </a:rPr>
              <a:t>标题</a:t>
            </a:r>
          </a:p>
        </p:txBody>
      </p:sp>
      <p:sp>
        <p:nvSpPr>
          <p:cNvPr id="63" name="矩形 62"/>
          <p:cNvSpPr/>
          <p:nvPr/>
        </p:nvSpPr>
        <p:spPr>
          <a:xfrm>
            <a:off x="5956702" y="3813790"/>
            <a:ext cx="415498" cy="230832"/>
          </a:xfrm>
          <a:prstGeom prst="rect">
            <a:avLst/>
          </a:prstGeom>
        </p:spPr>
        <p:txBody>
          <a:bodyPr wrap="none">
            <a:spAutoFit/>
          </a:bodyPr>
          <a:lstStyle/>
          <a:p>
            <a:r>
              <a:rPr lang="zh-CN" altLang="en-US" sz="900" kern="0" dirty="0">
                <a:solidFill>
                  <a:schemeClr val="tx1">
                    <a:lumMod val="75000"/>
                    <a:lumOff val="25000"/>
                  </a:schemeClr>
                </a:solidFill>
              </a:rPr>
              <a:t>标题</a:t>
            </a:r>
          </a:p>
        </p:txBody>
      </p:sp>
      <p:sp>
        <p:nvSpPr>
          <p:cNvPr id="64" name="矩形 63"/>
          <p:cNvSpPr/>
          <p:nvPr/>
        </p:nvSpPr>
        <p:spPr>
          <a:xfrm>
            <a:off x="5956702" y="4156902"/>
            <a:ext cx="415498" cy="230832"/>
          </a:xfrm>
          <a:prstGeom prst="rect">
            <a:avLst/>
          </a:prstGeom>
        </p:spPr>
        <p:txBody>
          <a:bodyPr wrap="none">
            <a:spAutoFit/>
          </a:bodyPr>
          <a:lstStyle/>
          <a:p>
            <a:r>
              <a:rPr lang="zh-CN" altLang="en-US" sz="900" kern="0" dirty="0">
                <a:solidFill>
                  <a:schemeClr val="tx1">
                    <a:lumMod val="75000"/>
                    <a:lumOff val="25000"/>
                  </a:schemeClr>
                </a:solidFill>
              </a:rPr>
              <a:t>标题</a:t>
            </a:r>
          </a:p>
        </p:txBody>
      </p:sp>
      <p:sp>
        <p:nvSpPr>
          <p:cNvPr id="65" name="矩形 64"/>
          <p:cNvSpPr/>
          <p:nvPr/>
        </p:nvSpPr>
        <p:spPr>
          <a:xfrm>
            <a:off x="6037081" y="2809246"/>
            <a:ext cx="923330" cy="184666"/>
          </a:xfrm>
          <a:prstGeom prst="rect">
            <a:avLst/>
          </a:prstGeom>
        </p:spPr>
        <p:txBody>
          <a:bodyPr wrap="none" lIns="0" tIns="0" rIns="0" bIns="0">
            <a:spAutoFit/>
          </a:bodyPr>
          <a:lstStyle/>
          <a:p>
            <a:pPr algn="ctr"/>
            <a:r>
              <a:rPr lang="zh-CN" altLang="en-US" sz="1200" dirty="0">
                <a:solidFill>
                  <a:schemeClr val="tx1">
                    <a:lumMod val="75000"/>
                    <a:lumOff val="25000"/>
                  </a:schemeClr>
                </a:solidFill>
                <a:ea typeface="微软雅黑" pitchFamily="34" charset="-122"/>
              </a:rPr>
              <a:t>单击添加标题</a:t>
            </a:r>
          </a:p>
        </p:txBody>
      </p:sp>
      <p:sp>
        <p:nvSpPr>
          <p:cNvPr id="69" name="矩形 2"/>
          <p:cNvSpPr/>
          <p:nvPr/>
        </p:nvSpPr>
        <p:spPr>
          <a:xfrm>
            <a:off x="3505493" y="1776913"/>
            <a:ext cx="2451209" cy="1981752"/>
          </a:xfrm>
          <a:custGeom>
            <a:avLst/>
            <a:gdLst/>
            <a:ahLst/>
            <a:cxnLst/>
            <a:rect l="l" t="t" r="r" b="b"/>
            <a:pathLst>
              <a:path w="2049782" h="1656184">
                <a:moveTo>
                  <a:pt x="257762" y="0"/>
                </a:moveTo>
                <a:lnTo>
                  <a:pt x="2049782" y="0"/>
                </a:lnTo>
                <a:lnTo>
                  <a:pt x="1792019" y="1656184"/>
                </a:lnTo>
                <a:lnTo>
                  <a:pt x="0" y="1656184"/>
                </a:lnTo>
                <a:close/>
              </a:path>
            </a:pathLst>
          </a:cu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647868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70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53" presetClass="entr" presetSubtype="16" fill="hold" grpId="0" nodeType="withEffect">
                                  <p:stCondLst>
                                    <p:cond delay="700"/>
                                  </p:stCondLst>
                                  <p:childTnLst>
                                    <p:set>
                                      <p:cBhvr>
                                        <p:cTn id="9" dur="1" fill="hold">
                                          <p:stCondLst>
                                            <p:cond delay="0"/>
                                          </p:stCondLst>
                                        </p:cTn>
                                        <p:tgtEl>
                                          <p:spTgt spid="69"/>
                                        </p:tgtEl>
                                        <p:attrNameLst>
                                          <p:attrName>style.visibility</p:attrName>
                                        </p:attrNameLst>
                                      </p:cBhvr>
                                      <p:to>
                                        <p:strVal val="visible"/>
                                      </p:to>
                                    </p:set>
                                    <p:anim calcmode="lin" valueType="num">
                                      <p:cBhvr>
                                        <p:cTn id="10" dur="500" fill="hold"/>
                                        <p:tgtEl>
                                          <p:spTgt spid="69"/>
                                        </p:tgtEl>
                                        <p:attrNameLst>
                                          <p:attrName>ppt_w</p:attrName>
                                        </p:attrNameLst>
                                      </p:cBhvr>
                                      <p:tavLst>
                                        <p:tav tm="0">
                                          <p:val>
                                            <p:fltVal val="0"/>
                                          </p:val>
                                        </p:tav>
                                        <p:tav tm="100000">
                                          <p:val>
                                            <p:strVal val="#ppt_w"/>
                                          </p:val>
                                        </p:tav>
                                      </p:tavLst>
                                    </p:anim>
                                    <p:anim calcmode="lin" valueType="num">
                                      <p:cBhvr>
                                        <p:cTn id="11" dur="500" fill="hold"/>
                                        <p:tgtEl>
                                          <p:spTgt spid="69"/>
                                        </p:tgtEl>
                                        <p:attrNameLst>
                                          <p:attrName>ppt_h</p:attrName>
                                        </p:attrNameLst>
                                      </p:cBhvr>
                                      <p:tavLst>
                                        <p:tav tm="0">
                                          <p:val>
                                            <p:fltVal val="0"/>
                                          </p:val>
                                        </p:tav>
                                        <p:tav tm="100000">
                                          <p:val>
                                            <p:strVal val="#ppt_h"/>
                                          </p:val>
                                        </p:tav>
                                      </p:tavLst>
                                    </p:anim>
                                    <p:animEffect transition="in" filter="fade">
                                      <p:cBhvr>
                                        <p:cTn id="12" dur="500"/>
                                        <p:tgtEl>
                                          <p:spTgt spid="69"/>
                                        </p:tgtEl>
                                      </p:cBhvr>
                                    </p:animEffect>
                                  </p:childTnLst>
                                </p:cTn>
                              </p:par>
                              <p:par>
                                <p:cTn id="13" presetID="2" presetClass="entr" presetSubtype="4" fill="hold" grpId="0" nodeType="withEffect">
                                  <p:stCondLst>
                                    <p:cond delay="12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2" presetClass="entr" presetSubtype="8" fill="hold" grpId="0" nodeType="withEffect">
                                  <p:stCondLst>
                                    <p:cond delay="160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500" fill="hold"/>
                                        <p:tgtEl>
                                          <p:spTgt spid="58"/>
                                        </p:tgtEl>
                                        <p:attrNameLst>
                                          <p:attrName>ppt_x</p:attrName>
                                        </p:attrNameLst>
                                      </p:cBhvr>
                                      <p:tavLst>
                                        <p:tav tm="0">
                                          <p:val>
                                            <p:strVal val="0-#ppt_w/2"/>
                                          </p:val>
                                        </p:tav>
                                        <p:tav tm="100000">
                                          <p:val>
                                            <p:strVal val="#ppt_x"/>
                                          </p:val>
                                        </p:tav>
                                      </p:tavLst>
                                    </p:anim>
                                    <p:anim calcmode="lin" valueType="num">
                                      <p:cBhvr additive="base">
                                        <p:cTn id="20" dur="500" fill="hold"/>
                                        <p:tgtEl>
                                          <p:spTgt spid="5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70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500" fill="hold"/>
                                        <p:tgtEl>
                                          <p:spTgt spid="59"/>
                                        </p:tgtEl>
                                        <p:attrNameLst>
                                          <p:attrName>ppt_x</p:attrName>
                                        </p:attrNameLst>
                                      </p:cBhvr>
                                      <p:tavLst>
                                        <p:tav tm="0">
                                          <p:val>
                                            <p:strVal val="0-#ppt_w/2"/>
                                          </p:val>
                                        </p:tav>
                                        <p:tav tm="100000">
                                          <p:val>
                                            <p:strVal val="#ppt_x"/>
                                          </p:val>
                                        </p:tav>
                                      </p:tavLst>
                                    </p:anim>
                                    <p:anim calcmode="lin" valueType="num">
                                      <p:cBhvr additive="base">
                                        <p:cTn id="24" dur="500" fill="hold"/>
                                        <p:tgtEl>
                                          <p:spTgt spid="59"/>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70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1+#ppt_w/2"/>
                                          </p:val>
                                        </p:tav>
                                        <p:tav tm="100000">
                                          <p:val>
                                            <p:strVal val="#ppt_x"/>
                                          </p:val>
                                        </p:tav>
                                      </p:tavLst>
                                    </p:anim>
                                    <p:anim calcmode="lin" valueType="num">
                                      <p:cBhvr additive="base">
                                        <p:cTn id="28" dur="500" fill="hold"/>
                                        <p:tgtEl>
                                          <p:spTgt spid="57"/>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170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500" fill="hold"/>
                                        <p:tgtEl>
                                          <p:spTgt spid="60"/>
                                        </p:tgtEl>
                                        <p:attrNameLst>
                                          <p:attrName>ppt_x</p:attrName>
                                        </p:attrNameLst>
                                      </p:cBhvr>
                                      <p:tavLst>
                                        <p:tav tm="0">
                                          <p:val>
                                            <p:strVal val="1+#ppt_w/2"/>
                                          </p:val>
                                        </p:tav>
                                        <p:tav tm="100000">
                                          <p:val>
                                            <p:strVal val="#ppt_x"/>
                                          </p:val>
                                        </p:tav>
                                      </p:tavLst>
                                    </p:anim>
                                    <p:anim calcmode="lin" valueType="num">
                                      <p:cBhvr additive="base">
                                        <p:cTn id="32" dur="500" fill="hold"/>
                                        <p:tgtEl>
                                          <p:spTgt spid="6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1700"/>
                                  </p:stCondLst>
                                  <p:childTnLst>
                                    <p:set>
                                      <p:cBhvr>
                                        <p:cTn id="34" dur="1" fill="hold">
                                          <p:stCondLst>
                                            <p:cond delay="0"/>
                                          </p:stCondLst>
                                        </p:cTn>
                                        <p:tgtEl>
                                          <p:spTgt spid="61"/>
                                        </p:tgtEl>
                                        <p:attrNameLst>
                                          <p:attrName>style.visibility</p:attrName>
                                        </p:attrNameLst>
                                      </p:cBhvr>
                                      <p:to>
                                        <p:strVal val="visible"/>
                                      </p:to>
                                    </p:set>
                                    <p:anim calcmode="lin" valueType="num">
                                      <p:cBhvr additive="base">
                                        <p:cTn id="35" dur="500" fill="hold"/>
                                        <p:tgtEl>
                                          <p:spTgt spid="61"/>
                                        </p:tgtEl>
                                        <p:attrNameLst>
                                          <p:attrName>ppt_x</p:attrName>
                                        </p:attrNameLst>
                                      </p:cBhvr>
                                      <p:tavLst>
                                        <p:tav tm="0">
                                          <p:val>
                                            <p:strVal val="1+#ppt_w/2"/>
                                          </p:val>
                                        </p:tav>
                                        <p:tav tm="100000">
                                          <p:val>
                                            <p:strVal val="#ppt_x"/>
                                          </p:val>
                                        </p:tav>
                                      </p:tavLst>
                                    </p:anim>
                                    <p:anim calcmode="lin" valueType="num">
                                      <p:cBhvr additive="base">
                                        <p:cTn id="36" dur="500" fill="hold"/>
                                        <p:tgtEl>
                                          <p:spTgt spid="6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1700"/>
                                  </p:stCondLst>
                                  <p:childTnLst>
                                    <p:set>
                                      <p:cBhvr>
                                        <p:cTn id="38" dur="1" fill="hold">
                                          <p:stCondLst>
                                            <p:cond delay="0"/>
                                          </p:stCondLst>
                                        </p:cTn>
                                        <p:tgtEl>
                                          <p:spTgt spid="62"/>
                                        </p:tgtEl>
                                        <p:attrNameLst>
                                          <p:attrName>style.visibility</p:attrName>
                                        </p:attrNameLst>
                                      </p:cBhvr>
                                      <p:to>
                                        <p:strVal val="visible"/>
                                      </p:to>
                                    </p:set>
                                    <p:anim calcmode="lin" valueType="num">
                                      <p:cBhvr additive="base">
                                        <p:cTn id="39" dur="500" fill="hold"/>
                                        <p:tgtEl>
                                          <p:spTgt spid="62"/>
                                        </p:tgtEl>
                                        <p:attrNameLst>
                                          <p:attrName>ppt_x</p:attrName>
                                        </p:attrNameLst>
                                      </p:cBhvr>
                                      <p:tavLst>
                                        <p:tav tm="0">
                                          <p:val>
                                            <p:strVal val="1+#ppt_w/2"/>
                                          </p:val>
                                        </p:tav>
                                        <p:tav tm="100000">
                                          <p:val>
                                            <p:strVal val="#ppt_x"/>
                                          </p:val>
                                        </p:tav>
                                      </p:tavLst>
                                    </p:anim>
                                    <p:anim calcmode="lin" valueType="num">
                                      <p:cBhvr additive="base">
                                        <p:cTn id="40" dur="500" fill="hold"/>
                                        <p:tgtEl>
                                          <p:spTgt spid="62"/>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1700"/>
                                  </p:stCondLst>
                                  <p:childTnLst>
                                    <p:set>
                                      <p:cBhvr>
                                        <p:cTn id="42" dur="1" fill="hold">
                                          <p:stCondLst>
                                            <p:cond delay="0"/>
                                          </p:stCondLst>
                                        </p:cTn>
                                        <p:tgtEl>
                                          <p:spTgt spid="63"/>
                                        </p:tgtEl>
                                        <p:attrNameLst>
                                          <p:attrName>style.visibility</p:attrName>
                                        </p:attrNameLst>
                                      </p:cBhvr>
                                      <p:to>
                                        <p:strVal val="visible"/>
                                      </p:to>
                                    </p:set>
                                    <p:anim calcmode="lin" valueType="num">
                                      <p:cBhvr additive="base">
                                        <p:cTn id="43" dur="500" fill="hold"/>
                                        <p:tgtEl>
                                          <p:spTgt spid="63"/>
                                        </p:tgtEl>
                                        <p:attrNameLst>
                                          <p:attrName>ppt_x</p:attrName>
                                        </p:attrNameLst>
                                      </p:cBhvr>
                                      <p:tavLst>
                                        <p:tav tm="0">
                                          <p:val>
                                            <p:strVal val="1+#ppt_w/2"/>
                                          </p:val>
                                        </p:tav>
                                        <p:tav tm="100000">
                                          <p:val>
                                            <p:strVal val="#ppt_x"/>
                                          </p:val>
                                        </p:tav>
                                      </p:tavLst>
                                    </p:anim>
                                    <p:anim calcmode="lin" valueType="num">
                                      <p:cBhvr additive="base">
                                        <p:cTn id="44" dur="500" fill="hold"/>
                                        <p:tgtEl>
                                          <p:spTgt spid="63"/>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1700"/>
                                  </p:stCondLst>
                                  <p:childTnLst>
                                    <p:set>
                                      <p:cBhvr>
                                        <p:cTn id="46" dur="1" fill="hold">
                                          <p:stCondLst>
                                            <p:cond delay="0"/>
                                          </p:stCondLst>
                                        </p:cTn>
                                        <p:tgtEl>
                                          <p:spTgt spid="64"/>
                                        </p:tgtEl>
                                        <p:attrNameLst>
                                          <p:attrName>style.visibility</p:attrName>
                                        </p:attrNameLst>
                                      </p:cBhvr>
                                      <p:to>
                                        <p:strVal val="visible"/>
                                      </p:to>
                                    </p:set>
                                    <p:anim calcmode="lin" valueType="num">
                                      <p:cBhvr additive="base">
                                        <p:cTn id="47" dur="500" fill="hold"/>
                                        <p:tgtEl>
                                          <p:spTgt spid="64"/>
                                        </p:tgtEl>
                                        <p:attrNameLst>
                                          <p:attrName>ppt_x</p:attrName>
                                        </p:attrNameLst>
                                      </p:cBhvr>
                                      <p:tavLst>
                                        <p:tav tm="0">
                                          <p:val>
                                            <p:strVal val="1+#ppt_w/2"/>
                                          </p:val>
                                        </p:tav>
                                        <p:tav tm="100000">
                                          <p:val>
                                            <p:strVal val="#ppt_x"/>
                                          </p:val>
                                        </p:tav>
                                      </p:tavLst>
                                    </p:anim>
                                    <p:anim calcmode="lin" valueType="num">
                                      <p:cBhvr additive="base">
                                        <p:cTn id="48" dur="500" fill="hold"/>
                                        <p:tgtEl>
                                          <p:spTgt spid="64"/>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1700"/>
                                  </p:stCondLst>
                                  <p:childTnLst>
                                    <p:set>
                                      <p:cBhvr>
                                        <p:cTn id="50" dur="1" fill="hold">
                                          <p:stCondLst>
                                            <p:cond delay="0"/>
                                          </p:stCondLst>
                                        </p:cTn>
                                        <p:tgtEl>
                                          <p:spTgt spid="65"/>
                                        </p:tgtEl>
                                        <p:attrNameLst>
                                          <p:attrName>style.visibility</p:attrName>
                                        </p:attrNameLst>
                                      </p:cBhvr>
                                      <p:to>
                                        <p:strVal val="visible"/>
                                      </p:to>
                                    </p:set>
                                    <p:anim calcmode="lin" valueType="num">
                                      <p:cBhvr additive="base">
                                        <p:cTn id="51" dur="500" fill="hold"/>
                                        <p:tgtEl>
                                          <p:spTgt spid="65"/>
                                        </p:tgtEl>
                                        <p:attrNameLst>
                                          <p:attrName>ppt_x</p:attrName>
                                        </p:attrNameLst>
                                      </p:cBhvr>
                                      <p:tavLst>
                                        <p:tav tm="0">
                                          <p:val>
                                            <p:strVal val="1+#ppt_w/2"/>
                                          </p:val>
                                        </p:tav>
                                        <p:tav tm="100000">
                                          <p:val>
                                            <p:strVal val="#ppt_x"/>
                                          </p:val>
                                        </p:tav>
                                      </p:tavLst>
                                    </p:anim>
                                    <p:anim calcmode="lin" valueType="num">
                                      <p:cBhvr additive="base">
                                        <p:cTn id="52" dur="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4" grpId="0"/>
      <p:bldP spid="57" grpId="0"/>
      <p:bldP spid="58" grpId="0"/>
      <p:bldP spid="59" grpId="0"/>
      <p:bldGraphic spid="60" grpId="0">
        <p:bldAsOne/>
      </p:bldGraphic>
      <p:bldP spid="61" grpId="0"/>
      <p:bldP spid="62" grpId="0"/>
      <p:bldP spid="63" grpId="0"/>
      <p:bldP spid="64" grpId="0"/>
      <p:bldP spid="65" grpId="0"/>
      <p:bldP spid="6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6755905" y="2207981"/>
            <a:ext cx="1376342" cy="1647930"/>
            <a:chOff x="6731934" y="2004449"/>
            <a:chExt cx="1376342" cy="1647421"/>
          </a:xfrm>
        </p:grpSpPr>
        <p:sp>
          <p:nvSpPr>
            <p:cNvPr id="5" name="圆角矩形 4"/>
            <p:cNvSpPr/>
            <p:nvPr/>
          </p:nvSpPr>
          <p:spPr>
            <a:xfrm>
              <a:off x="6731934" y="2007907"/>
              <a:ext cx="1376342" cy="1643963"/>
            </a:xfrm>
            <a:prstGeom prst="roundRect">
              <a:avLst>
                <a:gd name="adj" fmla="val 6426"/>
              </a:avLst>
            </a:prstGeom>
            <a:solidFill>
              <a:schemeClr val="accent2"/>
            </a:solidFill>
            <a:ln w="25400" cap="flat" cmpd="sng" algn="ctr">
              <a:solidFill>
                <a:sysClr val="windowText" lastClr="000000">
                  <a:lumMod val="65000"/>
                  <a:lumOff val="35000"/>
                </a:sysClr>
              </a:solidFill>
              <a:prstDash val="solid"/>
            </a:ln>
            <a:effectLst/>
          </p:spPr>
          <p:txBody>
            <a:bodyPr lIns="68580" tIns="34290" rIns="68580" bIns="180000" anchor="b"/>
            <a:lstStyle/>
            <a:p>
              <a:pPr algn="ctr" eaLnBrk="1" fontAlgn="auto" hangingPunct="1">
                <a:spcBef>
                  <a:spcPts val="0"/>
                </a:spcBef>
                <a:spcAft>
                  <a:spcPts val="0"/>
                </a:spcAft>
                <a:defRPr/>
              </a:pPr>
              <a:r>
                <a:rPr lang="zh-CN" altLang="en-US" sz="1200" kern="0">
                  <a:solidFill>
                    <a:srgbClr val="FFFFFF"/>
                  </a:solidFill>
                  <a:latin typeface="微软雅黑" panose="020B0503020204020204" pitchFamily="34" charset="-122"/>
                  <a:ea typeface="微软雅黑" panose="020B0503020204020204" pitchFamily="34" charset="-122"/>
                </a:rPr>
                <a:t>输入标题</a:t>
              </a:r>
              <a:endParaRPr lang="en-US" altLang="zh-CN" sz="1200" kern="0">
                <a:solidFill>
                  <a:srgbClr val="FFFFFF"/>
                </a:solidFill>
                <a:latin typeface="微软雅黑" panose="020B0503020204020204" pitchFamily="34" charset="-122"/>
                <a:ea typeface="微软雅黑" panose="020B0503020204020204" pitchFamily="34" charset="-122"/>
              </a:endParaRPr>
            </a:p>
          </p:txBody>
        </p:sp>
        <p:sp>
          <p:nvSpPr>
            <p:cNvPr id="6" name="圆角矩形 17"/>
            <p:cNvSpPr/>
            <p:nvPr/>
          </p:nvSpPr>
          <p:spPr>
            <a:xfrm>
              <a:off x="6731934" y="2004449"/>
              <a:ext cx="1376342" cy="809782"/>
            </a:xfrm>
            <a:custGeom>
              <a:avLst/>
              <a:gdLst/>
              <a:ahLst/>
              <a:cxnLst/>
              <a:rect l="l" t="t" r="r" b="b"/>
              <a:pathLst>
                <a:path w="2592288" h="1525193">
                  <a:moveTo>
                    <a:pt x="166580" y="0"/>
                  </a:moveTo>
                  <a:lnTo>
                    <a:pt x="2425708" y="0"/>
                  </a:lnTo>
                  <a:cubicBezTo>
                    <a:pt x="2517708" y="0"/>
                    <a:pt x="2592288" y="74580"/>
                    <a:pt x="2592288" y="166580"/>
                  </a:cubicBezTo>
                  <a:lnTo>
                    <a:pt x="2592288" y="1525193"/>
                  </a:lnTo>
                  <a:lnTo>
                    <a:pt x="0" y="1525193"/>
                  </a:lnTo>
                  <a:lnTo>
                    <a:pt x="0" y="166580"/>
                  </a:lnTo>
                  <a:cubicBezTo>
                    <a:pt x="0" y="74580"/>
                    <a:pt x="74580" y="0"/>
                    <a:pt x="166580" y="0"/>
                  </a:cubicBezTo>
                  <a:close/>
                </a:path>
              </a:pathLst>
            </a:custGeom>
            <a:solidFill>
              <a:schemeClr val="accent1"/>
            </a:soli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r>
                <a:rPr lang="en-US" kern="0" dirty="0">
                  <a:solidFill>
                    <a:sysClr val="window" lastClr="FFFFFF"/>
                  </a:solidFill>
                  <a:latin typeface="Impact" panose="020B0806030902050204" pitchFamily="34" charset="0"/>
                  <a:ea typeface="+mn-ea"/>
                </a:rPr>
                <a:t>05</a:t>
              </a:r>
            </a:p>
          </p:txBody>
        </p:sp>
      </p:grpSp>
      <p:grpSp>
        <p:nvGrpSpPr>
          <p:cNvPr id="3" name="组合 6"/>
          <p:cNvGrpSpPr/>
          <p:nvPr/>
        </p:nvGrpSpPr>
        <p:grpSpPr>
          <a:xfrm>
            <a:off x="1259632" y="2221159"/>
            <a:ext cx="1376342" cy="1647930"/>
            <a:chOff x="1259632" y="2004449"/>
            <a:chExt cx="1376342" cy="1647421"/>
          </a:xfrm>
        </p:grpSpPr>
        <p:sp>
          <p:nvSpPr>
            <p:cNvPr id="8" name="圆角矩形 7"/>
            <p:cNvSpPr/>
            <p:nvPr/>
          </p:nvSpPr>
          <p:spPr>
            <a:xfrm>
              <a:off x="1259632" y="2007907"/>
              <a:ext cx="1376342" cy="1643963"/>
            </a:xfrm>
            <a:prstGeom prst="roundRect">
              <a:avLst>
                <a:gd name="adj" fmla="val 6426"/>
              </a:avLst>
            </a:prstGeom>
            <a:solidFill>
              <a:schemeClr val="accent2"/>
            </a:solidFill>
            <a:ln w="25400" cap="flat" cmpd="sng" algn="ctr">
              <a:solidFill>
                <a:sysClr val="windowText" lastClr="000000">
                  <a:lumMod val="65000"/>
                  <a:lumOff val="35000"/>
                </a:sysClr>
              </a:solidFill>
              <a:prstDash val="solid"/>
            </a:ln>
            <a:effectLst/>
          </p:spPr>
          <p:txBody>
            <a:bodyPr lIns="68580" tIns="34290" rIns="68580" bIns="180000" anchor="b"/>
            <a:lstStyle/>
            <a:p>
              <a:pPr algn="ctr" eaLnBrk="1" fontAlgn="auto" hangingPunct="1">
                <a:spcBef>
                  <a:spcPts val="0"/>
                </a:spcBef>
                <a:spcAft>
                  <a:spcPts val="0"/>
                </a:spcAft>
                <a:defRPr/>
              </a:pPr>
              <a:r>
                <a:rPr lang="zh-CN" altLang="en-US" sz="1200" kern="0" dirty="0">
                  <a:solidFill>
                    <a:srgbClr val="FFFFFF"/>
                  </a:solidFill>
                  <a:latin typeface="微软雅黑" panose="020B0503020204020204" pitchFamily="34" charset="-122"/>
                  <a:ea typeface="微软雅黑" panose="020B0503020204020204" pitchFamily="34" charset="-122"/>
                </a:rPr>
                <a:t>输入标题</a:t>
              </a:r>
              <a:endParaRPr lang="en-US" sz="1200" kern="0" dirty="0">
                <a:solidFill>
                  <a:srgbClr val="FFFFFF"/>
                </a:solidFill>
                <a:latin typeface="微软雅黑" panose="020B0503020204020204" pitchFamily="34" charset="-122"/>
                <a:ea typeface="微软雅黑" panose="020B0503020204020204" pitchFamily="34" charset="-122"/>
              </a:endParaRPr>
            </a:p>
          </p:txBody>
        </p:sp>
        <p:sp>
          <p:nvSpPr>
            <p:cNvPr id="9" name="圆角矩形 17"/>
            <p:cNvSpPr/>
            <p:nvPr/>
          </p:nvSpPr>
          <p:spPr>
            <a:xfrm>
              <a:off x="1259632" y="2004449"/>
              <a:ext cx="1376342" cy="809782"/>
            </a:xfrm>
            <a:custGeom>
              <a:avLst/>
              <a:gdLst/>
              <a:ahLst/>
              <a:cxnLst/>
              <a:rect l="l" t="t" r="r" b="b"/>
              <a:pathLst>
                <a:path w="2592288" h="1525193">
                  <a:moveTo>
                    <a:pt x="166580" y="0"/>
                  </a:moveTo>
                  <a:lnTo>
                    <a:pt x="2425708" y="0"/>
                  </a:lnTo>
                  <a:cubicBezTo>
                    <a:pt x="2517708" y="0"/>
                    <a:pt x="2592288" y="74580"/>
                    <a:pt x="2592288" y="166580"/>
                  </a:cubicBezTo>
                  <a:lnTo>
                    <a:pt x="2592288" y="1525193"/>
                  </a:lnTo>
                  <a:lnTo>
                    <a:pt x="0" y="1525193"/>
                  </a:lnTo>
                  <a:lnTo>
                    <a:pt x="0" y="166580"/>
                  </a:lnTo>
                  <a:cubicBezTo>
                    <a:pt x="0" y="74580"/>
                    <a:pt x="74580" y="0"/>
                    <a:pt x="166580" y="0"/>
                  </a:cubicBezTo>
                  <a:close/>
                </a:path>
              </a:pathLst>
            </a:custGeom>
            <a:solidFill>
              <a:schemeClr val="accent1"/>
            </a:soli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r>
                <a:rPr lang="en-US" kern="0" dirty="0">
                  <a:solidFill>
                    <a:sysClr val="window" lastClr="FFFFFF"/>
                  </a:solidFill>
                  <a:latin typeface="Impact" panose="020B0806030902050204" pitchFamily="34" charset="0"/>
                  <a:ea typeface="+mn-ea"/>
                </a:rPr>
                <a:t>01</a:t>
              </a:r>
            </a:p>
          </p:txBody>
        </p:sp>
      </p:grpSp>
      <p:grpSp>
        <p:nvGrpSpPr>
          <p:cNvPr id="4" name="组合 9"/>
          <p:cNvGrpSpPr/>
          <p:nvPr/>
        </p:nvGrpSpPr>
        <p:grpSpPr>
          <a:xfrm>
            <a:off x="4010929" y="2224618"/>
            <a:ext cx="1376342" cy="1644471"/>
            <a:chOff x="4010929" y="2007907"/>
            <a:chExt cx="1376342" cy="1643963"/>
          </a:xfrm>
        </p:grpSpPr>
        <p:sp>
          <p:nvSpPr>
            <p:cNvPr id="11" name="圆角矩形 10"/>
            <p:cNvSpPr/>
            <p:nvPr/>
          </p:nvSpPr>
          <p:spPr>
            <a:xfrm>
              <a:off x="4010929" y="2007907"/>
              <a:ext cx="1376342" cy="1643963"/>
            </a:xfrm>
            <a:prstGeom prst="roundRect">
              <a:avLst>
                <a:gd name="adj" fmla="val 6426"/>
              </a:avLst>
            </a:prstGeom>
            <a:solidFill>
              <a:schemeClr val="accent2"/>
            </a:solidFill>
            <a:ln w="25400" cap="flat" cmpd="sng" algn="ctr">
              <a:solidFill>
                <a:sysClr val="windowText" lastClr="000000">
                  <a:lumMod val="65000"/>
                  <a:lumOff val="35000"/>
                </a:sysClr>
              </a:solidFill>
              <a:prstDash val="solid"/>
            </a:ln>
            <a:effectLst/>
          </p:spPr>
          <p:txBody>
            <a:bodyPr lIns="68580" tIns="34290" rIns="68580" bIns="180000" anchor="b"/>
            <a:lstStyle/>
            <a:p>
              <a:pPr algn="ctr" eaLnBrk="1" fontAlgn="auto" hangingPunct="1">
                <a:spcBef>
                  <a:spcPts val="0"/>
                </a:spcBef>
                <a:spcAft>
                  <a:spcPts val="0"/>
                </a:spcAft>
                <a:defRPr/>
              </a:pPr>
              <a:r>
                <a:rPr lang="zh-CN" altLang="en-US" sz="1200" kern="0">
                  <a:solidFill>
                    <a:srgbClr val="FFFFFF"/>
                  </a:solidFill>
                  <a:latin typeface="微软雅黑" panose="020B0503020204020204" pitchFamily="34" charset="-122"/>
                  <a:ea typeface="微软雅黑" panose="020B0503020204020204" pitchFamily="34" charset="-122"/>
                </a:rPr>
                <a:t>输入标题</a:t>
              </a:r>
              <a:endParaRPr lang="en-US" altLang="zh-CN" sz="1200" kern="0">
                <a:solidFill>
                  <a:srgbClr val="FFFFFF"/>
                </a:solidFill>
                <a:latin typeface="微软雅黑" panose="020B0503020204020204" pitchFamily="34" charset="-122"/>
                <a:ea typeface="微软雅黑" panose="020B0503020204020204" pitchFamily="34" charset="-122"/>
              </a:endParaRPr>
            </a:p>
          </p:txBody>
        </p:sp>
        <p:sp>
          <p:nvSpPr>
            <p:cNvPr id="12" name="圆角矩形 17"/>
            <p:cNvSpPr/>
            <p:nvPr/>
          </p:nvSpPr>
          <p:spPr>
            <a:xfrm>
              <a:off x="4010929" y="2020108"/>
              <a:ext cx="1376342" cy="809782"/>
            </a:xfrm>
            <a:custGeom>
              <a:avLst/>
              <a:gdLst/>
              <a:ahLst/>
              <a:cxnLst/>
              <a:rect l="l" t="t" r="r" b="b"/>
              <a:pathLst>
                <a:path w="2592288" h="1525193">
                  <a:moveTo>
                    <a:pt x="166580" y="0"/>
                  </a:moveTo>
                  <a:lnTo>
                    <a:pt x="2425708" y="0"/>
                  </a:lnTo>
                  <a:cubicBezTo>
                    <a:pt x="2517708" y="0"/>
                    <a:pt x="2592288" y="74580"/>
                    <a:pt x="2592288" y="166580"/>
                  </a:cubicBezTo>
                  <a:lnTo>
                    <a:pt x="2592288" y="1525193"/>
                  </a:lnTo>
                  <a:lnTo>
                    <a:pt x="0" y="1525193"/>
                  </a:lnTo>
                  <a:lnTo>
                    <a:pt x="0" y="166580"/>
                  </a:lnTo>
                  <a:cubicBezTo>
                    <a:pt x="0" y="74580"/>
                    <a:pt x="74580" y="0"/>
                    <a:pt x="166580" y="0"/>
                  </a:cubicBezTo>
                  <a:close/>
                </a:path>
              </a:pathLst>
            </a:custGeom>
            <a:solidFill>
              <a:schemeClr val="accent1"/>
            </a:soli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r>
                <a:rPr lang="en-US" kern="0" dirty="0">
                  <a:solidFill>
                    <a:sysClr val="window" lastClr="FFFFFF"/>
                  </a:solidFill>
                  <a:latin typeface="Impact" panose="020B0806030902050204" pitchFamily="34" charset="0"/>
                  <a:ea typeface="+mn-ea"/>
                </a:rPr>
                <a:t>03</a:t>
              </a:r>
            </a:p>
          </p:txBody>
        </p:sp>
      </p:grpSp>
      <p:grpSp>
        <p:nvGrpSpPr>
          <p:cNvPr id="7" name="组合 12"/>
          <p:cNvGrpSpPr/>
          <p:nvPr/>
        </p:nvGrpSpPr>
        <p:grpSpPr>
          <a:xfrm>
            <a:off x="2145406" y="2217308"/>
            <a:ext cx="2356070" cy="1651781"/>
            <a:chOff x="2145406" y="2000599"/>
            <a:chExt cx="2356070" cy="1651271"/>
          </a:xfrm>
        </p:grpSpPr>
        <p:sp>
          <p:nvSpPr>
            <p:cNvPr id="14" name="圆角矩形 10"/>
            <p:cNvSpPr/>
            <p:nvPr/>
          </p:nvSpPr>
          <p:spPr>
            <a:xfrm>
              <a:off x="2145406" y="2007907"/>
              <a:ext cx="2353095" cy="1643963"/>
            </a:xfrm>
            <a:custGeom>
              <a:avLst/>
              <a:gdLst/>
              <a:ahLst/>
              <a:cxnLst/>
              <a:rect l="l" t="t" r="r" b="b"/>
              <a:pathLst>
                <a:path w="4431968" h="3096344">
                  <a:moveTo>
                    <a:pt x="1087936" y="0"/>
                  </a:moveTo>
                  <a:lnTo>
                    <a:pt x="3347064" y="0"/>
                  </a:lnTo>
                  <a:cubicBezTo>
                    <a:pt x="3439064" y="0"/>
                    <a:pt x="3513644" y="74580"/>
                    <a:pt x="3513644" y="166580"/>
                  </a:cubicBezTo>
                  <a:lnTo>
                    <a:pt x="3513644" y="1288893"/>
                  </a:lnTo>
                  <a:cubicBezTo>
                    <a:pt x="3533780" y="1348375"/>
                    <a:pt x="3599073" y="1406682"/>
                    <a:pt x="3686877" y="1439616"/>
                  </a:cubicBezTo>
                  <a:cubicBezTo>
                    <a:pt x="3752028" y="1464054"/>
                    <a:pt x="3817029" y="1469817"/>
                    <a:pt x="3868444" y="1458115"/>
                  </a:cubicBezTo>
                  <a:cubicBezTo>
                    <a:pt x="3902404" y="1342696"/>
                    <a:pt x="4009446" y="1259067"/>
                    <a:pt x="4136021" y="1259067"/>
                  </a:cubicBezTo>
                  <a:cubicBezTo>
                    <a:pt x="4233444" y="1259067"/>
                    <a:pt x="4319296" y="1308611"/>
                    <a:pt x="4369676" y="1383931"/>
                  </a:cubicBezTo>
                  <a:cubicBezTo>
                    <a:pt x="4408794" y="1427426"/>
                    <a:pt x="4431968" y="1485093"/>
                    <a:pt x="4431968" y="1548172"/>
                  </a:cubicBezTo>
                  <a:cubicBezTo>
                    <a:pt x="4431968" y="1644547"/>
                    <a:pt x="4377873" y="1728287"/>
                    <a:pt x="4297838" y="1769649"/>
                  </a:cubicBezTo>
                  <a:cubicBezTo>
                    <a:pt x="4252315" y="1802442"/>
                    <a:pt x="4196390" y="1821465"/>
                    <a:pt x="4136021" y="1821465"/>
                  </a:cubicBezTo>
                  <a:cubicBezTo>
                    <a:pt x="4014931" y="1821465"/>
                    <a:pt x="3911717" y="1744927"/>
                    <a:pt x="3873048" y="1637247"/>
                  </a:cubicBezTo>
                  <a:cubicBezTo>
                    <a:pt x="3827849" y="1622474"/>
                    <a:pt x="3772083" y="1618289"/>
                    <a:pt x="3713445" y="1627378"/>
                  </a:cubicBezTo>
                  <a:cubicBezTo>
                    <a:pt x="3622832" y="1641424"/>
                    <a:pt x="3548351" y="1683602"/>
                    <a:pt x="3513644" y="1735150"/>
                  </a:cubicBezTo>
                  <a:lnTo>
                    <a:pt x="3513644" y="2929764"/>
                  </a:lnTo>
                  <a:cubicBezTo>
                    <a:pt x="3513644" y="3021764"/>
                    <a:pt x="3439064" y="3096344"/>
                    <a:pt x="3347064" y="3096344"/>
                  </a:cubicBezTo>
                  <a:lnTo>
                    <a:pt x="1087936" y="3096344"/>
                  </a:lnTo>
                  <a:cubicBezTo>
                    <a:pt x="995936" y="3096344"/>
                    <a:pt x="921356" y="3021764"/>
                    <a:pt x="921356" y="2929764"/>
                  </a:cubicBezTo>
                  <a:lnTo>
                    <a:pt x="921356" y="1739827"/>
                  </a:lnTo>
                  <a:cubicBezTo>
                    <a:pt x="888117" y="1686184"/>
                    <a:pt x="811882" y="1641849"/>
                    <a:pt x="718523" y="1627378"/>
                  </a:cubicBezTo>
                  <a:cubicBezTo>
                    <a:pt x="659885" y="1618289"/>
                    <a:pt x="604119" y="1622474"/>
                    <a:pt x="558920" y="1637247"/>
                  </a:cubicBezTo>
                  <a:cubicBezTo>
                    <a:pt x="520251" y="1744927"/>
                    <a:pt x="417037" y="1821465"/>
                    <a:pt x="295947" y="1821465"/>
                  </a:cubicBezTo>
                  <a:cubicBezTo>
                    <a:pt x="235578" y="1821465"/>
                    <a:pt x="179653" y="1802442"/>
                    <a:pt x="134130" y="1769649"/>
                  </a:cubicBezTo>
                  <a:cubicBezTo>
                    <a:pt x="54095" y="1728287"/>
                    <a:pt x="0" y="1644547"/>
                    <a:pt x="0" y="1548172"/>
                  </a:cubicBezTo>
                  <a:cubicBezTo>
                    <a:pt x="0" y="1485093"/>
                    <a:pt x="23174" y="1427426"/>
                    <a:pt x="62292" y="1383931"/>
                  </a:cubicBezTo>
                  <a:cubicBezTo>
                    <a:pt x="112672" y="1308611"/>
                    <a:pt x="198524" y="1259067"/>
                    <a:pt x="295947" y="1259067"/>
                  </a:cubicBezTo>
                  <a:cubicBezTo>
                    <a:pt x="422522" y="1259067"/>
                    <a:pt x="529564" y="1342696"/>
                    <a:pt x="563524" y="1458115"/>
                  </a:cubicBezTo>
                  <a:cubicBezTo>
                    <a:pt x="614939" y="1469817"/>
                    <a:pt x="679940" y="1464054"/>
                    <a:pt x="745091" y="1439616"/>
                  </a:cubicBezTo>
                  <a:cubicBezTo>
                    <a:pt x="836964" y="1405155"/>
                    <a:pt x="904191" y="1342916"/>
                    <a:pt x="921356" y="1280963"/>
                  </a:cubicBezTo>
                  <a:lnTo>
                    <a:pt x="921356" y="166580"/>
                  </a:lnTo>
                  <a:cubicBezTo>
                    <a:pt x="921356" y="74580"/>
                    <a:pt x="995936" y="0"/>
                    <a:pt x="1087936" y="0"/>
                  </a:cubicBezTo>
                  <a:close/>
                </a:path>
              </a:pathLst>
            </a:custGeom>
            <a:solidFill>
              <a:schemeClr val="accent3"/>
            </a:solidFill>
            <a:ln w="25400" cap="flat" cmpd="sng" algn="ctr">
              <a:noFill/>
              <a:prstDash val="solid"/>
            </a:ln>
            <a:effectLst/>
            <a:scene3d>
              <a:camera prst="orthographicFront">
                <a:rot lat="0" lon="0" rev="0"/>
              </a:camera>
              <a:lightRig rig="balanced" dir="t">
                <a:rot lat="0" lon="0" rev="8700000"/>
              </a:lightRig>
            </a:scene3d>
            <a:sp3d>
              <a:bevelT w="190500" h="38100"/>
            </a:sp3d>
          </p:spPr>
          <p:txBody>
            <a:bodyPr lIns="68580" tIns="34290" rIns="68580" bIns="180000" anchor="b"/>
            <a:lstStyle/>
            <a:p>
              <a:pPr algn="ctr" eaLnBrk="1" fontAlgn="auto" hangingPunct="1">
                <a:spcBef>
                  <a:spcPts val="0"/>
                </a:spcBef>
                <a:spcAft>
                  <a:spcPts val="0"/>
                </a:spcAft>
                <a:defRPr/>
              </a:pPr>
              <a:r>
                <a:rPr lang="zh-CN" altLang="en-US" sz="1200" kern="0">
                  <a:solidFill>
                    <a:srgbClr val="FFFFFF"/>
                  </a:solidFill>
                  <a:latin typeface="微软雅黑" panose="020B0503020204020204" pitchFamily="34" charset="-122"/>
                  <a:ea typeface="微软雅黑" panose="020B0503020204020204" pitchFamily="34" charset="-122"/>
                </a:rPr>
                <a:t>输入标题</a:t>
              </a:r>
              <a:endParaRPr lang="en-US" altLang="zh-CN" sz="1200" kern="0">
                <a:solidFill>
                  <a:srgbClr val="FFFFFF"/>
                </a:solidFill>
                <a:latin typeface="微软雅黑" panose="020B0503020204020204" pitchFamily="34" charset="-122"/>
                <a:ea typeface="微软雅黑" panose="020B0503020204020204" pitchFamily="34" charset="-122"/>
              </a:endParaRPr>
            </a:p>
          </p:txBody>
        </p:sp>
        <p:sp>
          <p:nvSpPr>
            <p:cNvPr id="15" name="圆角矩形 10"/>
            <p:cNvSpPr/>
            <p:nvPr/>
          </p:nvSpPr>
          <p:spPr>
            <a:xfrm>
              <a:off x="2148801" y="2000599"/>
              <a:ext cx="2352675" cy="814387"/>
            </a:xfrm>
            <a:custGeom>
              <a:avLst/>
              <a:gdLst/>
              <a:ahLst/>
              <a:cxnLst/>
              <a:rect l="l" t="t" r="r" b="b"/>
              <a:pathLst>
                <a:path w="4429264" h="1533424">
                  <a:moveTo>
                    <a:pt x="1086584" y="0"/>
                  </a:moveTo>
                  <a:lnTo>
                    <a:pt x="3345712" y="0"/>
                  </a:lnTo>
                  <a:cubicBezTo>
                    <a:pt x="3437712" y="0"/>
                    <a:pt x="3512292" y="74580"/>
                    <a:pt x="3512292" y="166580"/>
                  </a:cubicBezTo>
                  <a:lnTo>
                    <a:pt x="3512292" y="1288893"/>
                  </a:lnTo>
                  <a:cubicBezTo>
                    <a:pt x="3532428" y="1348375"/>
                    <a:pt x="3597721" y="1406682"/>
                    <a:pt x="3685525" y="1439616"/>
                  </a:cubicBezTo>
                  <a:cubicBezTo>
                    <a:pt x="3750676" y="1464054"/>
                    <a:pt x="3815677" y="1469817"/>
                    <a:pt x="3867092" y="1458115"/>
                  </a:cubicBezTo>
                  <a:cubicBezTo>
                    <a:pt x="3901052" y="1342696"/>
                    <a:pt x="4008094" y="1259067"/>
                    <a:pt x="4134669" y="1259067"/>
                  </a:cubicBezTo>
                  <a:cubicBezTo>
                    <a:pt x="4232092" y="1259067"/>
                    <a:pt x="4317944" y="1308611"/>
                    <a:pt x="4368324" y="1383931"/>
                  </a:cubicBezTo>
                  <a:cubicBezTo>
                    <a:pt x="4404361" y="1424000"/>
                    <a:pt x="4426866" y="1476096"/>
                    <a:pt x="4429264" y="1533424"/>
                  </a:cubicBezTo>
                  <a:lnTo>
                    <a:pt x="0" y="1533424"/>
                  </a:lnTo>
                  <a:cubicBezTo>
                    <a:pt x="2398" y="1476096"/>
                    <a:pt x="24903" y="1424000"/>
                    <a:pt x="60940" y="1383931"/>
                  </a:cubicBezTo>
                  <a:cubicBezTo>
                    <a:pt x="111320" y="1308611"/>
                    <a:pt x="197172" y="1259067"/>
                    <a:pt x="294595" y="1259067"/>
                  </a:cubicBezTo>
                  <a:cubicBezTo>
                    <a:pt x="421170" y="1259067"/>
                    <a:pt x="528212" y="1342696"/>
                    <a:pt x="562172" y="1458115"/>
                  </a:cubicBezTo>
                  <a:cubicBezTo>
                    <a:pt x="613587" y="1469817"/>
                    <a:pt x="678588" y="1464054"/>
                    <a:pt x="743739" y="1439616"/>
                  </a:cubicBezTo>
                  <a:cubicBezTo>
                    <a:pt x="835612" y="1405155"/>
                    <a:pt x="902839" y="1342916"/>
                    <a:pt x="920004" y="1280963"/>
                  </a:cubicBezTo>
                  <a:lnTo>
                    <a:pt x="920004" y="166580"/>
                  </a:lnTo>
                  <a:cubicBezTo>
                    <a:pt x="920004" y="74580"/>
                    <a:pt x="994584" y="0"/>
                    <a:pt x="1086584" y="0"/>
                  </a:cubicBezTo>
                  <a:close/>
                </a:path>
              </a:pathLst>
            </a:custGeom>
            <a:solidFill>
              <a:schemeClr val="accent4"/>
            </a:soli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r>
                <a:rPr lang="en-US" kern="0" dirty="0">
                  <a:solidFill>
                    <a:sysClr val="window" lastClr="FFFFFF"/>
                  </a:solidFill>
                  <a:latin typeface="Impact" panose="020B0806030902050204" pitchFamily="34" charset="0"/>
                  <a:ea typeface="+mn-ea"/>
                </a:rPr>
                <a:t>02</a:t>
              </a:r>
            </a:p>
          </p:txBody>
        </p:sp>
      </p:grpSp>
      <p:grpSp>
        <p:nvGrpSpPr>
          <p:cNvPr id="10" name="组合 15"/>
          <p:cNvGrpSpPr/>
          <p:nvPr/>
        </p:nvGrpSpPr>
        <p:grpSpPr>
          <a:xfrm>
            <a:off x="4889773" y="2217308"/>
            <a:ext cx="2354903" cy="1651781"/>
            <a:chOff x="4889773" y="2000599"/>
            <a:chExt cx="2354903" cy="1651271"/>
          </a:xfrm>
        </p:grpSpPr>
        <p:sp>
          <p:nvSpPr>
            <p:cNvPr id="17" name="圆角矩形 10"/>
            <p:cNvSpPr/>
            <p:nvPr/>
          </p:nvSpPr>
          <p:spPr>
            <a:xfrm>
              <a:off x="4889773" y="2007907"/>
              <a:ext cx="2353095" cy="1643963"/>
            </a:xfrm>
            <a:custGeom>
              <a:avLst/>
              <a:gdLst/>
              <a:ahLst/>
              <a:cxnLst/>
              <a:rect l="l" t="t" r="r" b="b"/>
              <a:pathLst>
                <a:path w="4431968" h="3096344">
                  <a:moveTo>
                    <a:pt x="1087936" y="0"/>
                  </a:moveTo>
                  <a:lnTo>
                    <a:pt x="3347064" y="0"/>
                  </a:lnTo>
                  <a:cubicBezTo>
                    <a:pt x="3439064" y="0"/>
                    <a:pt x="3513644" y="74580"/>
                    <a:pt x="3513644" y="166580"/>
                  </a:cubicBezTo>
                  <a:lnTo>
                    <a:pt x="3513644" y="1288893"/>
                  </a:lnTo>
                  <a:cubicBezTo>
                    <a:pt x="3533780" y="1348375"/>
                    <a:pt x="3599073" y="1406682"/>
                    <a:pt x="3686877" y="1439616"/>
                  </a:cubicBezTo>
                  <a:cubicBezTo>
                    <a:pt x="3752028" y="1464054"/>
                    <a:pt x="3817029" y="1469817"/>
                    <a:pt x="3868444" y="1458115"/>
                  </a:cubicBezTo>
                  <a:cubicBezTo>
                    <a:pt x="3902404" y="1342696"/>
                    <a:pt x="4009446" y="1259067"/>
                    <a:pt x="4136021" y="1259067"/>
                  </a:cubicBezTo>
                  <a:cubicBezTo>
                    <a:pt x="4233444" y="1259067"/>
                    <a:pt x="4319296" y="1308611"/>
                    <a:pt x="4369676" y="1383931"/>
                  </a:cubicBezTo>
                  <a:cubicBezTo>
                    <a:pt x="4408794" y="1427426"/>
                    <a:pt x="4431968" y="1485093"/>
                    <a:pt x="4431968" y="1548172"/>
                  </a:cubicBezTo>
                  <a:cubicBezTo>
                    <a:pt x="4431968" y="1644547"/>
                    <a:pt x="4377873" y="1728287"/>
                    <a:pt x="4297838" y="1769649"/>
                  </a:cubicBezTo>
                  <a:cubicBezTo>
                    <a:pt x="4252315" y="1802442"/>
                    <a:pt x="4196390" y="1821465"/>
                    <a:pt x="4136021" y="1821465"/>
                  </a:cubicBezTo>
                  <a:cubicBezTo>
                    <a:pt x="4014931" y="1821465"/>
                    <a:pt x="3911717" y="1744927"/>
                    <a:pt x="3873048" y="1637247"/>
                  </a:cubicBezTo>
                  <a:cubicBezTo>
                    <a:pt x="3827849" y="1622474"/>
                    <a:pt x="3772083" y="1618289"/>
                    <a:pt x="3713445" y="1627378"/>
                  </a:cubicBezTo>
                  <a:cubicBezTo>
                    <a:pt x="3622832" y="1641424"/>
                    <a:pt x="3548351" y="1683602"/>
                    <a:pt x="3513644" y="1735150"/>
                  </a:cubicBezTo>
                  <a:lnTo>
                    <a:pt x="3513644" y="2929764"/>
                  </a:lnTo>
                  <a:cubicBezTo>
                    <a:pt x="3513644" y="3021764"/>
                    <a:pt x="3439064" y="3096344"/>
                    <a:pt x="3347064" y="3096344"/>
                  </a:cubicBezTo>
                  <a:lnTo>
                    <a:pt x="1087936" y="3096344"/>
                  </a:lnTo>
                  <a:cubicBezTo>
                    <a:pt x="995936" y="3096344"/>
                    <a:pt x="921356" y="3021764"/>
                    <a:pt x="921356" y="2929764"/>
                  </a:cubicBezTo>
                  <a:lnTo>
                    <a:pt x="921356" y="1739827"/>
                  </a:lnTo>
                  <a:cubicBezTo>
                    <a:pt x="888117" y="1686184"/>
                    <a:pt x="811882" y="1641849"/>
                    <a:pt x="718523" y="1627378"/>
                  </a:cubicBezTo>
                  <a:cubicBezTo>
                    <a:pt x="659885" y="1618289"/>
                    <a:pt x="604119" y="1622474"/>
                    <a:pt x="558920" y="1637247"/>
                  </a:cubicBezTo>
                  <a:cubicBezTo>
                    <a:pt x="520251" y="1744927"/>
                    <a:pt x="417037" y="1821465"/>
                    <a:pt x="295947" y="1821465"/>
                  </a:cubicBezTo>
                  <a:cubicBezTo>
                    <a:pt x="235578" y="1821465"/>
                    <a:pt x="179653" y="1802442"/>
                    <a:pt x="134130" y="1769649"/>
                  </a:cubicBezTo>
                  <a:cubicBezTo>
                    <a:pt x="54095" y="1728287"/>
                    <a:pt x="0" y="1644547"/>
                    <a:pt x="0" y="1548172"/>
                  </a:cubicBezTo>
                  <a:cubicBezTo>
                    <a:pt x="0" y="1485093"/>
                    <a:pt x="23174" y="1427426"/>
                    <a:pt x="62292" y="1383931"/>
                  </a:cubicBezTo>
                  <a:cubicBezTo>
                    <a:pt x="112672" y="1308611"/>
                    <a:pt x="198524" y="1259067"/>
                    <a:pt x="295947" y="1259067"/>
                  </a:cubicBezTo>
                  <a:cubicBezTo>
                    <a:pt x="422522" y="1259067"/>
                    <a:pt x="529564" y="1342696"/>
                    <a:pt x="563524" y="1458115"/>
                  </a:cubicBezTo>
                  <a:cubicBezTo>
                    <a:pt x="614939" y="1469817"/>
                    <a:pt x="679940" y="1464054"/>
                    <a:pt x="745091" y="1439616"/>
                  </a:cubicBezTo>
                  <a:cubicBezTo>
                    <a:pt x="836964" y="1405155"/>
                    <a:pt x="904191" y="1342916"/>
                    <a:pt x="921356" y="1280963"/>
                  </a:cubicBezTo>
                  <a:lnTo>
                    <a:pt x="921356" y="166580"/>
                  </a:lnTo>
                  <a:cubicBezTo>
                    <a:pt x="921356" y="74580"/>
                    <a:pt x="995936" y="0"/>
                    <a:pt x="1087936" y="0"/>
                  </a:cubicBezTo>
                  <a:close/>
                </a:path>
              </a:pathLst>
            </a:custGeom>
            <a:solidFill>
              <a:schemeClr val="accent3"/>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68580" tIns="34290" rIns="68580" bIns="180000" anchor="b"/>
            <a:lstStyle/>
            <a:p>
              <a:pPr algn="ctr" eaLnBrk="1" fontAlgn="auto" hangingPunct="1">
                <a:spcBef>
                  <a:spcPts val="0"/>
                </a:spcBef>
                <a:spcAft>
                  <a:spcPts val="0"/>
                </a:spcAft>
                <a:defRPr/>
              </a:pPr>
              <a:r>
                <a:rPr lang="zh-CN" altLang="en-US" sz="1200" kern="0">
                  <a:solidFill>
                    <a:srgbClr val="FFFFFF"/>
                  </a:solidFill>
                  <a:latin typeface="微软雅黑" panose="020B0503020204020204" pitchFamily="34" charset="-122"/>
                  <a:ea typeface="微软雅黑" panose="020B0503020204020204" pitchFamily="34" charset="-122"/>
                </a:rPr>
                <a:t>输入标题</a:t>
              </a:r>
              <a:endParaRPr lang="en-US" altLang="zh-CN" sz="1200" kern="0">
                <a:solidFill>
                  <a:srgbClr val="FFFFFF"/>
                </a:solidFill>
                <a:latin typeface="微软雅黑" panose="020B0503020204020204" pitchFamily="34" charset="-122"/>
                <a:ea typeface="微软雅黑" panose="020B0503020204020204" pitchFamily="34" charset="-122"/>
              </a:endParaRPr>
            </a:p>
          </p:txBody>
        </p:sp>
        <p:sp>
          <p:nvSpPr>
            <p:cNvPr id="18" name="圆角矩形 10"/>
            <p:cNvSpPr/>
            <p:nvPr/>
          </p:nvSpPr>
          <p:spPr>
            <a:xfrm>
              <a:off x="4893589" y="2000599"/>
              <a:ext cx="2351087" cy="814387"/>
            </a:xfrm>
            <a:custGeom>
              <a:avLst/>
              <a:gdLst/>
              <a:ahLst/>
              <a:cxnLst/>
              <a:rect l="l" t="t" r="r" b="b"/>
              <a:pathLst>
                <a:path w="4429264" h="1533424">
                  <a:moveTo>
                    <a:pt x="1086584" y="0"/>
                  </a:moveTo>
                  <a:lnTo>
                    <a:pt x="3345712" y="0"/>
                  </a:lnTo>
                  <a:cubicBezTo>
                    <a:pt x="3437712" y="0"/>
                    <a:pt x="3512292" y="74580"/>
                    <a:pt x="3512292" y="166580"/>
                  </a:cubicBezTo>
                  <a:lnTo>
                    <a:pt x="3512292" y="1288893"/>
                  </a:lnTo>
                  <a:cubicBezTo>
                    <a:pt x="3532428" y="1348375"/>
                    <a:pt x="3597721" y="1406682"/>
                    <a:pt x="3685525" y="1439616"/>
                  </a:cubicBezTo>
                  <a:cubicBezTo>
                    <a:pt x="3750676" y="1464054"/>
                    <a:pt x="3815677" y="1469817"/>
                    <a:pt x="3867092" y="1458115"/>
                  </a:cubicBezTo>
                  <a:cubicBezTo>
                    <a:pt x="3901052" y="1342696"/>
                    <a:pt x="4008094" y="1259067"/>
                    <a:pt x="4134669" y="1259067"/>
                  </a:cubicBezTo>
                  <a:cubicBezTo>
                    <a:pt x="4232092" y="1259067"/>
                    <a:pt x="4317944" y="1308611"/>
                    <a:pt x="4368324" y="1383931"/>
                  </a:cubicBezTo>
                  <a:cubicBezTo>
                    <a:pt x="4404361" y="1424000"/>
                    <a:pt x="4426866" y="1476096"/>
                    <a:pt x="4429264" y="1533424"/>
                  </a:cubicBezTo>
                  <a:lnTo>
                    <a:pt x="0" y="1533424"/>
                  </a:lnTo>
                  <a:cubicBezTo>
                    <a:pt x="2398" y="1476096"/>
                    <a:pt x="24903" y="1424000"/>
                    <a:pt x="60940" y="1383931"/>
                  </a:cubicBezTo>
                  <a:cubicBezTo>
                    <a:pt x="111320" y="1308611"/>
                    <a:pt x="197172" y="1259067"/>
                    <a:pt x="294595" y="1259067"/>
                  </a:cubicBezTo>
                  <a:cubicBezTo>
                    <a:pt x="421170" y="1259067"/>
                    <a:pt x="528212" y="1342696"/>
                    <a:pt x="562172" y="1458115"/>
                  </a:cubicBezTo>
                  <a:cubicBezTo>
                    <a:pt x="613587" y="1469817"/>
                    <a:pt x="678588" y="1464054"/>
                    <a:pt x="743739" y="1439616"/>
                  </a:cubicBezTo>
                  <a:cubicBezTo>
                    <a:pt x="835612" y="1405155"/>
                    <a:pt x="902839" y="1342916"/>
                    <a:pt x="920004" y="1280963"/>
                  </a:cubicBezTo>
                  <a:lnTo>
                    <a:pt x="920004" y="166580"/>
                  </a:lnTo>
                  <a:cubicBezTo>
                    <a:pt x="920004" y="74580"/>
                    <a:pt x="994584" y="0"/>
                    <a:pt x="1086584" y="0"/>
                  </a:cubicBezTo>
                  <a:close/>
                </a:path>
              </a:pathLst>
            </a:custGeom>
            <a:solidFill>
              <a:schemeClr val="accent4"/>
            </a:solidFill>
            <a:ln w="25400" cap="flat" cmpd="sng" algn="ctr">
              <a:noFill/>
              <a:prstDash val="solid"/>
            </a:ln>
            <a:effectLst/>
          </p:spPr>
          <p:txBody>
            <a:bodyPr lIns="68580" tIns="34290" rIns="68580" bIns="34290" anchor="ctr"/>
            <a:lstStyle/>
            <a:p>
              <a:pPr algn="ctr" eaLnBrk="1" fontAlgn="auto" hangingPunct="1">
                <a:spcBef>
                  <a:spcPts val="0"/>
                </a:spcBef>
                <a:spcAft>
                  <a:spcPts val="0"/>
                </a:spcAft>
                <a:defRPr/>
              </a:pPr>
              <a:r>
                <a:rPr lang="en-US" kern="0" dirty="0">
                  <a:solidFill>
                    <a:sysClr val="window" lastClr="FFFFFF"/>
                  </a:solidFill>
                  <a:latin typeface="Impact" panose="020B0806030902050204" pitchFamily="34" charset="0"/>
                  <a:ea typeface="+mn-ea"/>
                </a:rPr>
                <a:t>04</a:t>
              </a:r>
            </a:p>
          </p:txBody>
        </p:sp>
      </p:grpSp>
      <p:grpSp>
        <p:nvGrpSpPr>
          <p:cNvPr id="13" name="组合 69"/>
          <p:cNvGrpSpPr/>
          <p:nvPr/>
        </p:nvGrpSpPr>
        <p:grpSpPr bwMode="auto">
          <a:xfrm>
            <a:off x="1287437" y="1571754"/>
            <a:ext cx="476250" cy="479573"/>
            <a:chOff x="758797" y="1504730"/>
            <a:chExt cx="405000" cy="405000"/>
          </a:xfrm>
        </p:grpSpPr>
        <p:sp>
          <p:nvSpPr>
            <p:cNvPr id="20" name="矩形 19"/>
            <p:cNvSpPr/>
            <p:nvPr/>
          </p:nvSpPr>
          <p:spPr>
            <a:xfrm>
              <a:off x="758797" y="1504730"/>
              <a:ext cx="405000" cy="4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defRPr/>
              </a:pPr>
              <a:endParaRPr lang="zh-CN" altLang="en-US">
                <a:solidFill>
                  <a:schemeClr val="tx1">
                    <a:lumMod val="75000"/>
                    <a:lumOff val="25000"/>
                  </a:schemeClr>
                </a:solidFill>
              </a:endParaRPr>
            </a:p>
          </p:txBody>
        </p:sp>
        <p:sp>
          <p:nvSpPr>
            <p:cNvPr id="21" name="Freeform 34"/>
            <p:cNvSpPr>
              <a:spLocks noChangeAspect="1" noEditPoints="1"/>
            </p:cNvSpPr>
            <p:nvPr/>
          </p:nvSpPr>
          <p:spPr bwMode="auto">
            <a:xfrm>
              <a:off x="881647" y="1573124"/>
              <a:ext cx="159300" cy="268212"/>
            </a:xfrm>
            <a:custGeom>
              <a:avLst/>
              <a:gdLst>
                <a:gd name="T0" fmla="*/ 203 w 203"/>
                <a:gd name="T1" fmla="*/ 179 h 340"/>
                <a:gd name="T2" fmla="*/ 104 w 203"/>
                <a:gd name="T3" fmla="*/ 179 h 340"/>
                <a:gd name="T4" fmla="*/ 191 w 203"/>
                <a:gd name="T5" fmla="*/ 80 h 340"/>
                <a:gd name="T6" fmla="*/ 123 w 203"/>
                <a:gd name="T7" fmla="*/ 80 h 340"/>
                <a:gd name="T8" fmla="*/ 123 w 203"/>
                <a:gd name="T9" fmla="*/ 0 h 340"/>
                <a:gd name="T10" fmla="*/ 79 w 203"/>
                <a:gd name="T11" fmla="*/ 0 h 340"/>
                <a:gd name="T12" fmla="*/ 79 w 203"/>
                <a:gd name="T13" fmla="*/ 80 h 340"/>
                <a:gd name="T14" fmla="*/ 11 w 203"/>
                <a:gd name="T15" fmla="*/ 80 h 340"/>
                <a:gd name="T16" fmla="*/ 98 w 203"/>
                <a:gd name="T17" fmla="*/ 179 h 340"/>
                <a:gd name="T18" fmla="*/ 0 w 203"/>
                <a:gd name="T19" fmla="*/ 179 h 340"/>
                <a:gd name="T20" fmla="*/ 0 w 203"/>
                <a:gd name="T21" fmla="*/ 317 h 340"/>
                <a:gd name="T22" fmla="*/ 87 w 203"/>
                <a:gd name="T23" fmla="*/ 317 h 340"/>
                <a:gd name="T24" fmla="*/ 64 w 203"/>
                <a:gd name="T25" fmla="*/ 340 h 340"/>
                <a:gd name="T26" fmla="*/ 140 w 203"/>
                <a:gd name="T27" fmla="*/ 340 h 340"/>
                <a:gd name="T28" fmla="*/ 116 w 203"/>
                <a:gd name="T29" fmla="*/ 317 h 340"/>
                <a:gd name="T30" fmla="*/ 203 w 203"/>
                <a:gd name="T31" fmla="*/ 317 h 340"/>
                <a:gd name="T32" fmla="*/ 203 w 203"/>
                <a:gd name="T33" fmla="*/ 179 h 340"/>
                <a:gd name="T34" fmla="*/ 178 w 203"/>
                <a:gd name="T35" fmla="*/ 293 h 340"/>
                <a:gd name="T36" fmla="*/ 26 w 203"/>
                <a:gd name="T37" fmla="*/ 293 h 340"/>
                <a:gd name="T38" fmla="*/ 26 w 203"/>
                <a:gd name="T39" fmla="*/ 204 h 340"/>
                <a:gd name="T40" fmla="*/ 178 w 203"/>
                <a:gd name="T41" fmla="*/ 204 h 340"/>
                <a:gd name="T42" fmla="*/ 178 w 203"/>
                <a:gd name="T43" fmla="*/ 29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3" h="340">
                  <a:moveTo>
                    <a:pt x="203" y="179"/>
                  </a:moveTo>
                  <a:lnTo>
                    <a:pt x="104" y="179"/>
                  </a:lnTo>
                  <a:lnTo>
                    <a:pt x="191" y="80"/>
                  </a:lnTo>
                  <a:lnTo>
                    <a:pt x="123" y="80"/>
                  </a:lnTo>
                  <a:lnTo>
                    <a:pt x="123" y="0"/>
                  </a:lnTo>
                  <a:lnTo>
                    <a:pt x="79" y="0"/>
                  </a:lnTo>
                  <a:lnTo>
                    <a:pt x="79" y="80"/>
                  </a:lnTo>
                  <a:lnTo>
                    <a:pt x="11" y="80"/>
                  </a:lnTo>
                  <a:lnTo>
                    <a:pt x="98" y="179"/>
                  </a:lnTo>
                  <a:lnTo>
                    <a:pt x="0" y="179"/>
                  </a:lnTo>
                  <a:lnTo>
                    <a:pt x="0" y="317"/>
                  </a:lnTo>
                  <a:lnTo>
                    <a:pt x="87" y="317"/>
                  </a:lnTo>
                  <a:lnTo>
                    <a:pt x="64" y="340"/>
                  </a:lnTo>
                  <a:lnTo>
                    <a:pt x="140" y="340"/>
                  </a:lnTo>
                  <a:lnTo>
                    <a:pt x="116" y="317"/>
                  </a:lnTo>
                  <a:lnTo>
                    <a:pt x="203" y="317"/>
                  </a:lnTo>
                  <a:lnTo>
                    <a:pt x="203" y="179"/>
                  </a:lnTo>
                  <a:close/>
                  <a:moveTo>
                    <a:pt x="178" y="293"/>
                  </a:moveTo>
                  <a:lnTo>
                    <a:pt x="26" y="293"/>
                  </a:lnTo>
                  <a:lnTo>
                    <a:pt x="26" y="204"/>
                  </a:lnTo>
                  <a:lnTo>
                    <a:pt x="178" y="204"/>
                  </a:lnTo>
                  <a:lnTo>
                    <a:pt x="178" y="293"/>
                  </a:lnTo>
                  <a:close/>
                </a:path>
              </a:pathLst>
            </a:custGeom>
            <a:solidFill>
              <a:schemeClr val="bg1"/>
            </a:solidFill>
            <a:ln>
              <a:noFill/>
            </a:ln>
          </p:spPr>
          <p:txBody>
            <a:bodyPr lIns="68580" tIns="34290" rIns="68580" bIns="34290"/>
            <a:lstStyle/>
            <a:p>
              <a:pPr>
                <a:defRPr/>
              </a:pPr>
              <a:endParaRPr lang="zh-CN" altLang="en-US">
                <a:solidFill>
                  <a:schemeClr val="tx1">
                    <a:lumMod val="75000"/>
                    <a:lumOff val="25000"/>
                  </a:schemeClr>
                </a:solidFill>
              </a:endParaRPr>
            </a:p>
          </p:txBody>
        </p:sp>
      </p:grpSp>
      <p:sp>
        <p:nvSpPr>
          <p:cNvPr id="22" name="矩形 21"/>
          <p:cNvSpPr/>
          <p:nvPr/>
        </p:nvSpPr>
        <p:spPr>
          <a:xfrm>
            <a:off x="1763689" y="1497005"/>
            <a:ext cx="5926863" cy="646531"/>
          </a:xfrm>
          <a:prstGeom prst="rect">
            <a:avLst/>
          </a:prstGeom>
        </p:spPr>
        <p:txBody>
          <a:bodyPr wrap="square" lIns="68580" tIns="34290" rIns="68580" bIns="34290">
            <a:spAutoFit/>
          </a:bodyPr>
          <a:lstStyle/>
          <a:p>
            <a:pPr>
              <a:lnSpc>
                <a:spcPts val="1500"/>
              </a:lnSpc>
              <a:spcBef>
                <a:spcPts val="840"/>
              </a:spcBef>
              <a:spcAft>
                <a:spcPts val="840"/>
              </a:spcAft>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到此处请在此处或者复制您的文本粘贴到此处请在此处。或者复制您的文本粘贴到此处请在此处或者复制您的文本粘贴到此处请在此处</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4915982"/>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1+#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Title Line"/>
          <p:cNvCxnSpPr/>
          <p:nvPr/>
        </p:nvCxnSpPr>
        <p:spPr>
          <a:xfrm flipV="1">
            <a:off x="4200185" y="2311514"/>
            <a:ext cx="4067062" cy="5080"/>
          </a:xfrm>
          <a:prstGeom prst="line">
            <a:avLst/>
          </a:prstGeom>
          <a:solidFill>
            <a:schemeClr val="tx1"/>
          </a:solidFill>
          <a:ln w="12700">
            <a:solidFill>
              <a:schemeClr val="tx2">
                <a:lumMod val="90000"/>
                <a:lumOff val="10000"/>
              </a:schemeClr>
            </a:solidFill>
            <a:headEnd type="none" w="med" len="med"/>
            <a:tailEnd type="none" w="med" len="med"/>
          </a:ln>
        </p:spPr>
      </p:cxnSp>
      <p:sp>
        <p:nvSpPr>
          <p:cNvPr id="6" name="5 Rectángulo redondeado"/>
          <p:cNvSpPr/>
          <p:nvPr/>
        </p:nvSpPr>
        <p:spPr>
          <a:xfrm>
            <a:off x="4613819" y="1783146"/>
            <a:ext cx="207249" cy="60268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7" name="6 Rectángulo redondeado"/>
          <p:cNvSpPr/>
          <p:nvPr/>
        </p:nvSpPr>
        <p:spPr>
          <a:xfrm>
            <a:off x="4887901" y="1605854"/>
            <a:ext cx="207249" cy="7799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8" name="7 Rectángulo redondeado"/>
          <p:cNvSpPr/>
          <p:nvPr/>
        </p:nvSpPr>
        <p:spPr>
          <a:xfrm>
            <a:off x="4339737" y="1892250"/>
            <a:ext cx="207249" cy="49357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13" name="12 Rectángulo redondeado"/>
          <p:cNvSpPr/>
          <p:nvPr/>
        </p:nvSpPr>
        <p:spPr>
          <a:xfrm>
            <a:off x="5643241" y="1783146"/>
            <a:ext cx="207249" cy="60268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14" name="13 Rectángulo redondeado"/>
          <p:cNvSpPr/>
          <p:nvPr/>
        </p:nvSpPr>
        <p:spPr>
          <a:xfrm>
            <a:off x="5917323" y="1783146"/>
            <a:ext cx="207249" cy="60268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15" name="14 Rectángulo redondeado"/>
          <p:cNvSpPr/>
          <p:nvPr/>
        </p:nvSpPr>
        <p:spPr>
          <a:xfrm>
            <a:off x="5369157" y="1672719"/>
            <a:ext cx="207249" cy="71311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25" name="24 Rectángulo redondeado"/>
          <p:cNvSpPr/>
          <p:nvPr/>
        </p:nvSpPr>
        <p:spPr>
          <a:xfrm>
            <a:off x="6672663" y="1554558"/>
            <a:ext cx="207249" cy="83127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26" name="25 Rectángulo redondeado"/>
          <p:cNvSpPr/>
          <p:nvPr/>
        </p:nvSpPr>
        <p:spPr>
          <a:xfrm>
            <a:off x="6946746" y="1970255"/>
            <a:ext cx="207249" cy="41563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27" name="26 Rectángulo redondeado"/>
          <p:cNvSpPr/>
          <p:nvPr/>
        </p:nvSpPr>
        <p:spPr>
          <a:xfrm>
            <a:off x="6398579" y="1706479"/>
            <a:ext cx="207249" cy="67935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33" name="32 Rectángulo redondeado"/>
          <p:cNvSpPr/>
          <p:nvPr/>
        </p:nvSpPr>
        <p:spPr>
          <a:xfrm>
            <a:off x="7697739" y="1672719"/>
            <a:ext cx="207249" cy="71311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34" name="33 Rectángulo redondeado"/>
          <p:cNvSpPr/>
          <p:nvPr/>
        </p:nvSpPr>
        <p:spPr>
          <a:xfrm>
            <a:off x="7971822" y="1436399"/>
            <a:ext cx="207249" cy="94943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35" name="34 Rectángulo redondeado"/>
          <p:cNvSpPr/>
          <p:nvPr/>
        </p:nvSpPr>
        <p:spPr>
          <a:xfrm>
            <a:off x="7423658" y="1783207"/>
            <a:ext cx="207249" cy="60268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53" name="87 Rectángulo"/>
          <p:cNvSpPr/>
          <p:nvPr/>
        </p:nvSpPr>
        <p:spPr>
          <a:xfrm>
            <a:off x="7630905" y="2533666"/>
            <a:ext cx="312681" cy="252439"/>
          </a:xfrm>
          <a:prstGeom prst="rect">
            <a:avLst/>
          </a:prstGeom>
        </p:spPr>
        <p:txBody>
          <a:bodyPr wrap="square" lIns="0" tIns="33559" rIns="0" bIns="33559">
            <a:spAutoFit/>
          </a:bodyPr>
          <a:lstStyle/>
          <a:p>
            <a:pPr marL="0" lvl="1" algn="ctr" defTabSz="894273"/>
            <a:r>
              <a:rPr lang="en-US" sz="1200" dirty="0">
                <a:solidFill>
                  <a:srgbClr val="1F1F1F"/>
                </a:solidFill>
                <a:latin typeface="Open Sans Condensed" panose="020B0604020202020204" charset="0"/>
                <a:ea typeface="Open Sans Condensed" panose="020B0604020202020204" charset="0"/>
                <a:cs typeface="Open Sans Condensed" panose="020B0604020202020204" charset="0"/>
              </a:rPr>
              <a:t>Q4</a:t>
            </a:r>
          </a:p>
        </p:txBody>
      </p:sp>
      <p:sp>
        <p:nvSpPr>
          <p:cNvPr id="54" name="87 Rectángulo"/>
          <p:cNvSpPr/>
          <p:nvPr/>
        </p:nvSpPr>
        <p:spPr>
          <a:xfrm>
            <a:off x="6607638" y="2533666"/>
            <a:ext cx="312681" cy="252439"/>
          </a:xfrm>
          <a:prstGeom prst="rect">
            <a:avLst/>
          </a:prstGeom>
        </p:spPr>
        <p:txBody>
          <a:bodyPr wrap="square" lIns="0" tIns="33559" rIns="0" bIns="33559">
            <a:spAutoFit/>
          </a:bodyPr>
          <a:lstStyle/>
          <a:p>
            <a:pPr marL="0" lvl="1" algn="ctr" defTabSz="894273"/>
            <a:r>
              <a:rPr lang="en-US" sz="1200" dirty="0">
                <a:solidFill>
                  <a:srgbClr val="1F1F1F"/>
                </a:solidFill>
                <a:latin typeface="Open Sans Condensed" panose="020B0604020202020204" charset="0"/>
                <a:ea typeface="Open Sans Condensed" panose="020B0604020202020204" charset="0"/>
                <a:cs typeface="Open Sans Condensed" panose="020B0604020202020204" charset="0"/>
              </a:rPr>
              <a:t>Q3</a:t>
            </a:r>
          </a:p>
        </p:txBody>
      </p:sp>
      <p:sp>
        <p:nvSpPr>
          <p:cNvPr id="55" name="87 Rectángulo"/>
          <p:cNvSpPr/>
          <p:nvPr/>
        </p:nvSpPr>
        <p:spPr>
          <a:xfrm>
            <a:off x="5584369" y="2533666"/>
            <a:ext cx="312681" cy="252439"/>
          </a:xfrm>
          <a:prstGeom prst="rect">
            <a:avLst/>
          </a:prstGeom>
        </p:spPr>
        <p:txBody>
          <a:bodyPr wrap="square" lIns="0" tIns="33559" rIns="0" bIns="33559">
            <a:spAutoFit/>
          </a:bodyPr>
          <a:lstStyle/>
          <a:p>
            <a:pPr marL="0" lvl="1" algn="ctr" defTabSz="894273"/>
            <a:r>
              <a:rPr lang="en-US" sz="1200" dirty="0">
                <a:solidFill>
                  <a:srgbClr val="1F1F1F"/>
                </a:solidFill>
                <a:latin typeface="Open Sans Condensed" panose="020B0604020202020204" charset="0"/>
                <a:ea typeface="Open Sans Condensed" panose="020B0604020202020204" charset="0"/>
                <a:cs typeface="Open Sans Condensed" panose="020B0604020202020204" charset="0"/>
              </a:rPr>
              <a:t>Q2</a:t>
            </a:r>
          </a:p>
        </p:txBody>
      </p:sp>
      <p:sp>
        <p:nvSpPr>
          <p:cNvPr id="56" name="87 Rectángulo"/>
          <p:cNvSpPr/>
          <p:nvPr/>
        </p:nvSpPr>
        <p:spPr>
          <a:xfrm>
            <a:off x="4561103" y="2533666"/>
            <a:ext cx="312681" cy="252439"/>
          </a:xfrm>
          <a:prstGeom prst="rect">
            <a:avLst/>
          </a:prstGeom>
        </p:spPr>
        <p:txBody>
          <a:bodyPr wrap="square" lIns="0" tIns="33559" rIns="0" bIns="33559">
            <a:spAutoFit/>
          </a:bodyPr>
          <a:lstStyle/>
          <a:p>
            <a:pPr marL="0" lvl="1" algn="ctr" defTabSz="894273"/>
            <a:r>
              <a:rPr lang="en-US" sz="1200" dirty="0">
                <a:solidFill>
                  <a:srgbClr val="1F1F1F"/>
                </a:solidFill>
                <a:latin typeface="Open Sans Condensed" panose="020B0604020202020204" charset="0"/>
                <a:ea typeface="Open Sans Condensed" panose="020B0604020202020204" charset="0"/>
                <a:cs typeface="Open Sans Condensed" panose="020B0604020202020204" charset="0"/>
              </a:rPr>
              <a:t>Q1</a:t>
            </a:r>
          </a:p>
        </p:txBody>
      </p:sp>
      <p:sp>
        <p:nvSpPr>
          <p:cNvPr id="57" name="Rectángulo 49"/>
          <p:cNvSpPr/>
          <p:nvPr/>
        </p:nvSpPr>
        <p:spPr>
          <a:xfrm>
            <a:off x="4200185" y="2917660"/>
            <a:ext cx="4067062" cy="548951"/>
          </a:xfrm>
          <a:prstGeom prst="rect">
            <a:avLst/>
          </a:prstGeom>
        </p:spPr>
        <p:txBody>
          <a:bodyPr wrap="square" lIns="33857" tIns="16900" rIns="33857" bIns="16900">
            <a:spAutoFit/>
          </a:bodyPr>
          <a:lstStyle/>
          <a:p>
            <a:pPr lvl="0" algn="ctr"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a:p>
            <a:pPr algn="just" defTabSz="894273">
              <a:lnSpc>
                <a:spcPct val="125000"/>
              </a:lnSpc>
            </a:pPr>
            <a:r>
              <a:rPr lang="zh-CN" altLang="en-US" sz="900" dirty="0">
                <a:solidFill>
                  <a:schemeClr val="tx1">
                    <a:lumMod val="50000"/>
                    <a:lumOff val="50000"/>
                  </a:schemeClr>
                </a:solidFill>
                <a:latin typeface="微软雅黑" pitchFamily="34" charset="-122"/>
                <a:ea typeface="微软雅黑" pitchFamily="34" charset="-122"/>
                <a:sym typeface="Gill Sans" charset="0"/>
              </a:rPr>
              <a:t>此处添加详细文本描述，建议与标题相关并符合整体语言风格此处添加详细文本描述，建议与标题相关并符合整体语言风格</a:t>
            </a:r>
            <a:endParaRPr lang="en-US" sz="900" dirty="0">
              <a:solidFill>
                <a:schemeClr val="tx1">
                  <a:lumMod val="50000"/>
                  <a:lumOff val="50000"/>
                </a:schemeClr>
              </a:solidFill>
              <a:latin typeface="Source Sans Pro" panose="020B0503030403020204" pitchFamily="34" charset="0"/>
            </a:endParaRPr>
          </a:p>
        </p:txBody>
      </p:sp>
      <p:sp>
        <p:nvSpPr>
          <p:cNvPr id="58" name="Freeform 263"/>
          <p:cNvSpPr>
            <a:spLocks/>
          </p:cNvSpPr>
          <p:nvPr/>
        </p:nvSpPr>
        <p:spPr bwMode="auto">
          <a:xfrm>
            <a:off x="2059512" y="1289293"/>
            <a:ext cx="1325877" cy="1606062"/>
          </a:xfrm>
          <a:custGeom>
            <a:avLst/>
            <a:gdLst>
              <a:gd name="T0" fmla="*/ 4 w 1092"/>
              <a:gd name="T1" fmla="*/ 0 h 1319"/>
              <a:gd name="T2" fmla="*/ 124 w 1092"/>
              <a:gd name="T3" fmla="*/ 13 h 1319"/>
              <a:gd name="T4" fmla="*/ 238 w 1092"/>
              <a:gd name="T5" fmla="*/ 37 h 1319"/>
              <a:gd name="T6" fmla="*/ 348 w 1092"/>
              <a:gd name="T7" fmla="*/ 72 h 1319"/>
              <a:gd name="T8" fmla="*/ 454 w 1092"/>
              <a:gd name="T9" fmla="*/ 119 h 1319"/>
              <a:gd name="T10" fmla="*/ 554 w 1092"/>
              <a:gd name="T11" fmla="*/ 174 h 1319"/>
              <a:gd name="T12" fmla="*/ 646 w 1092"/>
              <a:gd name="T13" fmla="*/ 241 h 1319"/>
              <a:gd name="T14" fmla="*/ 732 w 1092"/>
              <a:gd name="T15" fmla="*/ 314 h 1319"/>
              <a:gd name="T16" fmla="*/ 811 w 1092"/>
              <a:gd name="T17" fmla="*/ 396 h 1319"/>
              <a:gd name="T18" fmla="*/ 880 w 1092"/>
              <a:gd name="T19" fmla="*/ 487 h 1319"/>
              <a:gd name="T20" fmla="*/ 941 w 1092"/>
              <a:gd name="T21" fmla="*/ 583 h 1319"/>
              <a:gd name="T22" fmla="*/ 994 w 1092"/>
              <a:gd name="T23" fmla="*/ 685 h 1319"/>
              <a:gd name="T24" fmla="*/ 1035 w 1092"/>
              <a:gd name="T25" fmla="*/ 791 h 1319"/>
              <a:gd name="T26" fmla="*/ 1064 w 1092"/>
              <a:gd name="T27" fmla="*/ 905 h 1319"/>
              <a:gd name="T28" fmla="*/ 1084 w 1092"/>
              <a:gd name="T29" fmla="*/ 1021 h 1319"/>
              <a:gd name="T30" fmla="*/ 1092 w 1092"/>
              <a:gd name="T31" fmla="*/ 1142 h 1319"/>
              <a:gd name="T32" fmla="*/ 768 w 1092"/>
              <a:gd name="T33" fmla="*/ 1319 h 1319"/>
              <a:gd name="T34" fmla="*/ 442 w 1092"/>
              <a:gd name="T35" fmla="*/ 1142 h 1319"/>
              <a:gd name="T36" fmla="*/ 436 w 1092"/>
              <a:gd name="T37" fmla="*/ 1068 h 1319"/>
              <a:gd name="T38" fmla="*/ 418 w 1092"/>
              <a:gd name="T39" fmla="*/ 995 h 1319"/>
              <a:gd name="T40" fmla="*/ 391 w 1092"/>
              <a:gd name="T41" fmla="*/ 930 h 1319"/>
              <a:gd name="T42" fmla="*/ 355 w 1092"/>
              <a:gd name="T43" fmla="*/ 868 h 1319"/>
              <a:gd name="T44" fmla="*/ 312 w 1092"/>
              <a:gd name="T45" fmla="*/ 813 h 1319"/>
              <a:gd name="T46" fmla="*/ 261 w 1092"/>
              <a:gd name="T47" fmla="*/ 764 h 1319"/>
              <a:gd name="T48" fmla="*/ 204 w 1092"/>
              <a:gd name="T49" fmla="*/ 722 h 1319"/>
              <a:gd name="T50" fmla="*/ 141 w 1092"/>
              <a:gd name="T51" fmla="*/ 689 h 1319"/>
              <a:gd name="T52" fmla="*/ 73 w 1092"/>
              <a:gd name="T53" fmla="*/ 665 h 1319"/>
              <a:gd name="T54" fmla="*/ 0 w 1092"/>
              <a:gd name="T55" fmla="*/ 652 h 1319"/>
              <a:gd name="T56" fmla="*/ 181 w 1092"/>
              <a:gd name="T57" fmla="*/ 320 h 1319"/>
              <a:gd name="T58" fmla="*/ 4 w 1092"/>
              <a:gd name="T59" fmla="*/ 0 h 1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92" h="1319">
                <a:moveTo>
                  <a:pt x="4" y="0"/>
                </a:moveTo>
                <a:lnTo>
                  <a:pt x="124" y="13"/>
                </a:lnTo>
                <a:lnTo>
                  <a:pt x="238" y="37"/>
                </a:lnTo>
                <a:lnTo>
                  <a:pt x="348" y="72"/>
                </a:lnTo>
                <a:lnTo>
                  <a:pt x="454" y="119"/>
                </a:lnTo>
                <a:lnTo>
                  <a:pt x="554" y="174"/>
                </a:lnTo>
                <a:lnTo>
                  <a:pt x="646" y="241"/>
                </a:lnTo>
                <a:lnTo>
                  <a:pt x="732" y="314"/>
                </a:lnTo>
                <a:lnTo>
                  <a:pt x="811" y="396"/>
                </a:lnTo>
                <a:lnTo>
                  <a:pt x="880" y="487"/>
                </a:lnTo>
                <a:lnTo>
                  <a:pt x="941" y="583"/>
                </a:lnTo>
                <a:lnTo>
                  <a:pt x="994" y="685"/>
                </a:lnTo>
                <a:lnTo>
                  <a:pt x="1035" y="791"/>
                </a:lnTo>
                <a:lnTo>
                  <a:pt x="1064" y="905"/>
                </a:lnTo>
                <a:lnTo>
                  <a:pt x="1084" y="1021"/>
                </a:lnTo>
                <a:lnTo>
                  <a:pt x="1092" y="1142"/>
                </a:lnTo>
                <a:lnTo>
                  <a:pt x="768" y="1319"/>
                </a:lnTo>
                <a:lnTo>
                  <a:pt x="442" y="1142"/>
                </a:lnTo>
                <a:lnTo>
                  <a:pt x="436" y="1068"/>
                </a:lnTo>
                <a:lnTo>
                  <a:pt x="418" y="995"/>
                </a:lnTo>
                <a:lnTo>
                  <a:pt x="391" y="930"/>
                </a:lnTo>
                <a:lnTo>
                  <a:pt x="355" y="868"/>
                </a:lnTo>
                <a:lnTo>
                  <a:pt x="312" y="813"/>
                </a:lnTo>
                <a:lnTo>
                  <a:pt x="261" y="764"/>
                </a:lnTo>
                <a:lnTo>
                  <a:pt x="204" y="722"/>
                </a:lnTo>
                <a:lnTo>
                  <a:pt x="141" y="689"/>
                </a:lnTo>
                <a:lnTo>
                  <a:pt x="73" y="665"/>
                </a:lnTo>
                <a:lnTo>
                  <a:pt x="0" y="652"/>
                </a:lnTo>
                <a:lnTo>
                  <a:pt x="181" y="320"/>
                </a:lnTo>
                <a:lnTo>
                  <a:pt x="4" y="0"/>
                </a:lnTo>
                <a:close/>
              </a:path>
            </a:pathLst>
          </a:custGeom>
          <a:solidFill>
            <a:schemeClr val="accent1"/>
          </a:solidFill>
          <a:ln w="0">
            <a:noFill/>
            <a:prstDash val="solid"/>
            <a:round/>
            <a:headEnd/>
            <a:tailEnd/>
          </a:ln>
        </p:spPr>
        <p:txBody>
          <a:bodyPr vert="horz" wrap="square" lIns="33857" tIns="16900" rIns="33857" bIns="16900" numCol="1" anchor="t" anchorCtr="0" compatLnSpc="1">
            <a:prstTxWarp prst="textNoShape">
              <a:avLst/>
            </a:prstTxWarp>
          </a:bodyPr>
          <a:lstStyle/>
          <a:p>
            <a:pPr defTabSz="894273"/>
            <a:endParaRPr lang="es-SV">
              <a:solidFill>
                <a:srgbClr val="000000"/>
              </a:solidFill>
            </a:endParaRPr>
          </a:p>
        </p:txBody>
      </p:sp>
      <p:sp>
        <p:nvSpPr>
          <p:cNvPr id="59" name="Freeform 264"/>
          <p:cNvSpPr>
            <a:spLocks/>
          </p:cNvSpPr>
          <p:nvPr/>
        </p:nvSpPr>
        <p:spPr bwMode="auto">
          <a:xfrm>
            <a:off x="585237" y="1286862"/>
            <a:ext cx="1605647" cy="1326218"/>
          </a:xfrm>
          <a:custGeom>
            <a:avLst/>
            <a:gdLst>
              <a:gd name="T0" fmla="*/ 1143 w 1320"/>
              <a:gd name="T1" fmla="*/ 0 h 1090"/>
              <a:gd name="T2" fmla="*/ 1320 w 1320"/>
              <a:gd name="T3" fmla="*/ 322 h 1090"/>
              <a:gd name="T4" fmla="*/ 1141 w 1320"/>
              <a:gd name="T5" fmla="*/ 650 h 1090"/>
              <a:gd name="T6" fmla="*/ 1067 w 1320"/>
              <a:gd name="T7" fmla="*/ 656 h 1090"/>
              <a:gd name="T8" fmla="*/ 996 w 1320"/>
              <a:gd name="T9" fmla="*/ 673 h 1090"/>
              <a:gd name="T10" fmla="*/ 929 w 1320"/>
              <a:gd name="T11" fmla="*/ 699 h 1090"/>
              <a:gd name="T12" fmla="*/ 868 w 1320"/>
              <a:gd name="T13" fmla="*/ 736 h 1090"/>
              <a:gd name="T14" fmla="*/ 813 w 1320"/>
              <a:gd name="T15" fmla="*/ 779 h 1090"/>
              <a:gd name="T16" fmla="*/ 764 w 1320"/>
              <a:gd name="T17" fmla="*/ 830 h 1090"/>
              <a:gd name="T18" fmla="*/ 723 w 1320"/>
              <a:gd name="T19" fmla="*/ 887 h 1090"/>
              <a:gd name="T20" fmla="*/ 690 w 1320"/>
              <a:gd name="T21" fmla="*/ 950 h 1090"/>
              <a:gd name="T22" fmla="*/ 666 w 1320"/>
              <a:gd name="T23" fmla="*/ 1019 h 1090"/>
              <a:gd name="T24" fmla="*/ 650 w 1320"/>
              <a:gd name="T25" fmla="*/ 1090 h 1090"/>
              <a:gd name="T26" fmla="*/ 321 w 1320"/>
              <a:gd name="T27" fmla="*/ 911 h 1090"/>
              <a:gd name="T28" fmla="*/ 0 w 1320"/>
              <a:gd name="T29" fmla="*/ 1088 h 1090"/>
              <a:gd name="T30" fmla="*/ 12 w 1320"/>
              <a:gd name="T31" fmla="*/ 968 h 1090"/>
              <a:gd name="T32" fmla="*/ 38 w 1320"/>
              <a:gd name="T33" fmla="*/ 852 h 1090"/>
              <a:gd name="T34" fmla="*/ 73 w 1320"/>
              <a:gd name="T35" fmla="*/ 742 h 1090"/>
              <a:gd name="T36" fmla="*/ 120 w 1320"/>
              <a:gd name="T37" fmla="*/ 638 h 1090"/>
              <a:gd name="T38" fmla="*/ 175 w 1320"/>
              <a:gd name="T39" fmla="*/ 538 h 1090"/>
              <a:gd name="T40" fmla="*/ 242 w 1320"/>
              <a:gd name="T41" fmla="*/ 445 h 1090"/>
              <a:gd name="T42" fmla="*/ 315 w 1320"/>
              <a:gd name="T43" fmla="*/ 359 h 1090"/>
              <a:gd name="T44" fmla="*/ 397 w 1320"/>
              <a:gd name="T45" fmla="*/ 280 h 1090"/>
              <a:gd name="T46" fmla="*/ 485 w 1320"/>
              <a:gd name="T47" fmla="*/ 210 h 1090"/>
              <a:gd name="T48" fmla="*/ 582 w 1320"/>
              <a:gd name="T49" fmla="*/ 149 h 1090"/>
              <a:gd name="T50" fmla="*/ 684 w 1320"/>
              <a:gd name="T51" fmla="*/ 98 h 1090"/>
              <a:gd name="T52" fmla="*/ 792 w 1320"/>
              <a:gd name="T53" fmla="*/ 57 h 1090"/>
              <a:gd name="T54" fmla="*/ 906 w 1320"/>
              <a:gd name="T55" fmla="*/ 27 h 1090"/>
              <a:gd name="T56" fmla="*/ 1022 w 1320"/>
              <a:gd name="T57" fmla="*/ 8 h 1090"/>
              <a:gd name="T58" fmla="*/ 1143 w 1320"/>
              <a:gd name="T59" fmla="*/ 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20" h="1090">
                <a:moveTo>
                  <a:pt x="1143" y="0"/>
                </a:moveTo>
                <a:lnTo>
                  <a:pt x="1320" y="322"/>
                </a:lnTo>
                <a:lnTo>
                  <a:pt x="1141" y="650"/>
                </a:lnTo>
                <a:lnTo>
                  <a:pt x="1067" y="656"/>
                </a:lnTo>
                <a:lnTo>
                  <a:pt x="996" y="673"/>
                </a:lnTo>
                <a:lnTo>
                  <a:pt x="929" y="699"/>
                </a:lnTo>
                <a:lnTo>
                  <a:pt x="868" y="736"/>
                </a:lnTo>
                <a:lnTo>
                  <a:pt x="813" y="779"/>
                </a:lnTo>
                <a:lnTo>
                  <a:pt x="764" y="830"/>
                </a:lnTo>
                <a:lnTo>
                  <a:pt x="723" y="887"/>
                </a:lnTo>
                <a:lnTo>
                  <a:pt x="690" y="950"/>
                </a:lnTo>
                <a:lnTo>
                  <a:pt x="666" y="1019"/>
                </a:lnTo>
                <a:lnTo>
                  <a:pt x="650" y="1090"/>
                </a:lnTo>
                <a:lnTo>
                  <a:pt x="321" y="911"/>
                </a:lnTo>
                <a:lnTo>
                  <a:pt x="0" y="1088"/>
                </a:lnTo>
                <a:lnTo>
                  <a:pt x="12" y="968"/>
                </a:lnTo>
                <a:lnTo>
                  <a:pt x="38" y="852"/>
                </a:lnTo>
                <a:lnTo>
                  <a:pt x="73" y="742"/>
                </a:lnTo>
                <a:lnTo>
                  <a:pt x="120" y="638"/>
                </a:lnTo>
                <a:lnTo>
                  <a:pt x="175" y="538"/>
                </a:lnTo>
                <a:lnTo>
                  <a:pt x="242" y="445"/>
                </a:lnTo>
                <a:lnTo>
                  <a:pt x="315" y="359"/>
                </a:lnTo>
                <a:lnTo>
                  <a:pt x="397" y="280"/>
                </a:lnTo>
                <a:lnTo>
                  <a:pt x="485" y="210"/>
                </a:lnTo>
                <a:lnTo>
                  <a:pt x="582" y="149"/>
                </a:lnTo>
                <a:lnTo>
                  <a:pt x="684" y="98"/>
                </a:lnTo>
                <a:lnTo>
                  <a:pt x="792" y="57"/>
                </a:lnTo>
                <a:lnTo>
                  <a:pt x="906" y="27"/>
                </a:lnTo>
                <a:lnTo>
                  <a:pt x="1022" y="8"/>
                </a:lnTo>
                <a:lnTo>
                  <a:pt x="1143" y="0"/>
                </a:lnTo>
                <a:close/>
              </a:path>
            </a:pathLst>
          </a:custGeom>
          <a:solidFill>
            <a:schemeClr val="accent4"/>
          </a:solidFill>
          <a:ln w="0">
            <a:noFill/>
            <a:prstDash val="solid"/>
            <a:round/>
            <a:headEnd/>
            <a:tailEnd/>
          </a:ln>
        </p:spPr>
        <p:txBody>
          <a:bodyPr vert="horz" wrap="square" lIns="33857" tIns="16900" rIns="33857" bIns="16900" numCol="1" anchor="t" anchorCtr="0" compatLnSpc="1">
            <a:prstTxWarp prst="textNoShape">
              <a:avLst/>
            </a:prstTxWarp>
          </a:bodyPr>
          <a:lstStyle/>
          <a:p>
            <a:pPr defTabSz="894273"/>
            <a:endParaRPr lang="es-SV">
              <a:solidFill>
                <a:srgbClr val="000000"/>
              </a:solidFill>
            </a:endParaRPr>
          </a:p>
        </p:txBody>
      </p:sp>
      <p:sp>
        <p:nvSpPr>
          <p:cNvPr id="60" name="Freeform 265"/>
          <p:cNvSpPr>
            <a:spLocks/>
          </p:cNvSpPr>
          <p:nvPr/>
        </p:nvSpPr>
        <p:spPr bwMode="auto">
          <a:xfrm>
            <a:off x="1779740" y="2766383"/>
            <a:ext cx="1603216" cy="1326218"/>
          </a:xfrm>
          <a:custGeom>
            <a:avLst/>
            <a:gdLst>
              <a:gd name="T0" fmla="*/ 668 w 1320"/>
              <a:gd name="T1" fmla="*/ 0 h 1090"/>
              <a:gd name="T2" fmla="*/ 1000 w 1320"/>
              <a:gd name="T3" fmla="*/ 179 h 1090"/>
              <a:gd name="T4" fmla="*/ 1320 w 1320"/>
              <a:gd name="T5" fmla="*/ 2 h 1090"/>
              <a:gd name="T6" fmla="*/ 1306 w 1320"/>
              <a:gd name="T7" fmla="*/ 122 h 1090"/>
              <a:gd name="T8" fmla="*/ 1283 w 1320"/>
              <a:gd name="T9" fmla="*/ 236 h 1090"/>
              <a:gd name="T10" fmla="*/ 1245 w 1320"/>
              <a:gd name="T11" fmla="*/ 348 h 1090"/>
              <a:gd name="T12" fmla="*/ 1200 w 1320"/>
              <a:gd name="T13" fmla="*/ 452 h 1090"/>
              <a:gd name="T14" fmla="*/ 1143 w 1320"/>
              <a:gd name="T15" fmla="*/ 552 h 1090"/>
              <a:gd name="T16" fmla="*/ 1078 w 1320"/>
              <a:gd name="T17" fmla="*/ 644 h 1090"/>
              <a:gd name="T18" fmla="*/ 1004 w 1320"/>
              <a:gd name="T19" fmla="*/ 731 h 1090"/>
              <a:gd name="T20" fmla="*/ 923 w 1320"/>
              <a:gd name="T21" fmla="*/ 809 h 1090"/>
              <a:gd name="T22" fmla="*/ 833 w 1320"/>
              <a:gd name="T23" fmla="*/ 878 h 1090"/>
              <a:gd name="T24" fmla="*/ 737 w 1320"/>
              <a:gd name="T25" fmla="*/ 941 h 1090"/>
              <a:gd name="T26" fmla="*/ 635 w 1320"/>
              <a:gd name="T27" fmla="*/ 992 h 1090"/>
              <a:gd name="T28" fmla="*/ 527 w 1320"/>
              <a:gd name="T29" fmla="*/ 1033 h 1090"/>
              <a:gd name="T30" fmla="*/ 415 w 1320"/>
              <a:gd name="T31" fmla="*/ 1063 h 1090"/>
              <a:gd name="T32" fmla="*/ 297 w 1320"/>
              <a:gd name="T33" fmla="*/ 1082 h 1090"/>
              <a:gd name="T34" fmla="*/ 177 w 1320"/>
              <a:gd name="T35" fmla="*/ 1090 h 1090"/>
              <a:gd name="T36" fmla="*/ 0 w 1320"/>
              <a:gd name="T37" fmla="*/ 768 h 1090"/>
              <a:gd name="T38" fmla="*/ 177 w 1320"/>
              <a:gd name="T39" fmla="*/ 440 h 1090"/>
              <a:gd name="T40" fmla="*/ 252 w 1320"/>
              <a:gd name="T41" fmla="*/ 434 h 1090"/>
              <a:gd name="T42" fmla="*/ 322 w 1320"/>
              <a:gd name="T43" fmla="*/ 416 h 1090"/>
              <a:gd name="T44" fmla="*/ 389 w 1320"/>
              <a:gd name="T45" fmla="*/ 389 h 1090"/>
              <a:gd name="T46" fmla="*/ 450 w 1320"/>
              <a:gd name="T47" fmla="*/ 354 h 1090"/>
              <a:gd name="T48" fmla="*/ 507 w 1320"/>
              <a:gd name="T49" fmla="*/ 310 h 1090"/>
              <a:gd name="T50" fmla="*/ 556 w 1320"/>
              <a:gd name="T51" fmla="*/ 259 h 1090"/>
              <a:gd name="T52" fmla="*/ 597 w 1320"/>
              <a:gd name="T53" fmla="*/ 202 h 1090"/>
              <a:gd name="T54" fmla="*/ 631 w 1320"/>
              <a:gd name="T55" fmla="*/ 140 h 1090"/>
              <a:gd name="T56" fmla="*/ 654 w 1320"/>
              <a:gd name="T57" fmla="*/ 71 h 1090"/>
              <a:gd name="T58" fmla="*/ 668 w 1320"/>
              <a:gd name="T59" fmla="*/ 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20" h="1090">
                <a:moveTo>
                  <a:pt x="668" y="0"/>
                </a:moveTo>
                <a:lnTo>
                  <a:pt x="1000" y="179"/>
                </a:lnTo>
                <a:lnTo>
                  <a:pt x="1320" y="2"/>
                </a:lnTo>
                <a:lnTo>
                  <a:pt x="1306" y="122"/>
                </a:lnTo>
                <a:lnTo>
                  <a:pt x="1283" y="236"/>
                </a:lnTo>
                <a:lnTo>
                  <a:pt x="1245" y="348"/>
                </a:lnTo>
                <a:lnTo>
                  <a:pt x="1200" y="452"/>
                </a:lnTo>
                <a:lnTo>
                  <a:pt x="1143" y="552"/>
                </a:lnTo>
                <a:lnTo>
                  <a:pt x="1078" y="644"/>
                </a:lnTo>
                <a:lnTo>
                  <a:pt x="1004" y="731"/>
                </a:lnTo>
                <a:lnTo>
                  <a:pt x="923" y="809"/>
                </a:lnTo>
                <a:lnTo>
                  <a:pt x="833" y="878"/>
                </a:lnTo>
                <a:lnTo>
                  <a:pt x="737" y="941"/>
                </a:lnTo>
                <a:lnTo>
                  <a:pt x="635" y="992"/>
                </a:lnTo>
                <a:lnTo>
                  <a:pt x="527" y="1033"/>
                </a:lnTo>
                <a:lnTo>
                  <a:pt x="415" y="1063"/>
                </a:lnTo>
                <a:lnTo>
                  <a:pt x="297" y="1082"/>
                </a:lnTo>
                <a:lnTo>
                  <a:pt x="177" y="1090"/>
                </a:lnTo>
                <a:lnTo>
                  <a:pt x="0" y="768"/>
                </a:lnTo>
                <a:lnTo>
                  <a:pt x="177" y="440"/>
                </a:lnTo>
                <a:lnTo>
                  <a:pt x="252" y="434"/>
                </a:lnTo>
                <a:lnTo>
                  <a:pt x="322" y="416"/>
                </a:lnTo>
                <a:lnTo>
                  <a:pt x="389" y="389"/>
                </a:lnTo>
                <a:lnTo>
                  <a:pt x="450" y="354"/>
                </a:lnTo>
                <a:lnTo>
                  <a:pt x="507" y="310"/>
                </a:lnTo>
                <a:lnTo>
                  <a:pt x="556" y="259"/>
                </a:lnTo>
                <a:lnTo>
                  <a:pt x="597" y="202"/>
                </a:lnTo>
                <a:lnTo>
                  <a:pt x="631" y="140"/>
                </a:lnTo>
                <a:lnTo>
                  <a:pt x="654" y="71"/>
                </a:lnTo>
                <a:lnTo>
                  <a:pt x="668" y="0"/>
                </a:lnTo>
                <a:close/>
              </a:path>
            </a:pathLst>
          </a:custGeom>
          <a:solidFill>
            <a:schemeClr val="accent2"/>
          </a:solidFill>
          <a:ln w="0">
            <a:noFill/>
            <a:prstDash val="solid"/>
            <a:round/>
            <a:headEnd/>
            <a:tailEnd/>
          </a:ln>
        </p:spPr>
        <p:txBody>
          <a:bodyPr vert="horz" wrap="square" lIns="33857" tIns="16900" rIns="33857" bIns="16900" numCol="1" anchor="t" anchorCtr="0" compatLnSpc="1">
            <a:prstTxWarp prst="textNoShape">
              <a:avLst/>
            </a:prstTxWarp>
          </a:bodyPr>
          <a:lstStyle/>
          <a:p>
            <a:pPr defTabSz="894273"/>
            <a:endParaRPr lang="es-SV">
              <a:solidFill>
                <a:srgbClr val="000000"/>
              </a:solidFill>
            </a:endParaRPr>
          </a:p>
        </p:txBody>
      </p:sp>
      <p:sp>
        <p:nvSpPr>
          <p:cNvPr id="61" name="Freeform 266"/>
          <p:cNvSpPr>
            <a:spLocks/>
          </p:cNvSpPr>
          <p:nvPr/>
        </p:nvSpPr>
        <p:spPr bwMode="auto">
          <a:xfrm>
            <a:off x="582804" y="2484105"/>
            <a:ext cx="1325877" cy="1606062"/>
          </a:xfrm>
          <a:custGeom>
            <a:avLst/>
            <a:gdLst>
              <a:gd name="T0" fmla="*/ 323 w 1090"/>
              <a:gd name="T1" fmla="*/ 0 h 1320"/>
              <a:gd name="T2" fmla="*/ 648 w 1090"/>
              <a:gd name="T3" fmla="*/ 177 h 1320"/>
              <a:gd name="T4" fmla="*/ 656 w 1090"/>
              <a:gd name="T5" fmla="*/ 252 h 1320"/>
              <a:gd name="T6" fmla="*/ 674 w 1090"/>
              <a:gd name="T7" fmla="*/ 323 h 1320"/>
              <a:gd name="T8" fmla="*/ 700 w 1090"/>
              <a:gd name="T9" fmla="*/ 389 h 1320"/>
              <a:gd name="T10" fmla="*/ 735 w 1090"/>
              <a:gd name="T11" fmla="*/ 452 h 1320"/>
              <a:gd name="T12" fmla="*/ 780 w 1090"/>
              <a:gd name="T13" fmla="*/ 507 h 1320"/>
              <a:gd name="T14" fmla="*/ 831 w 1090"/>
              <a:gd name="T15" fmla="*/ 556 h 1320"/>
              <a:gd name="T16" fmla="*/ 888 w 1090"/>
              <a:gd name="T17" fmla="*/ 597 h 1320"/>
              <a:gd name="T18" fmla="*/ 951 w 1090"/>
              <a:gd name="T19" fmla="*/ 631 h 1320"/>
              <a:gd name="T20" fmla="*/ 1020 w 1090"/>
              <a:gd name="T21" fmla="*/ 654 h 1320"/>
              <a:gd name="T22" fmla="*/ 1090 w 1090"/>
              <a:gd name="T23" fmla="*/ 668 h 1320"/>
              <a:gd name="T24" fmla="*/ 912 w 1090"/>
              <a:gd name="T25" fmla="*/ 1000 h 1320"/>
              <a:gd name="T26" fmla="*/ 1086 w 1090"/>
              <a:gd name="T27" fmla="*/ 1320 h 1320"/>
              <a:gd name="T28" fmla="*/ 969 w 1090"/>
              <a:gd name="T29" fmla="*/ 1306 h 1320"/>
              <a:gd name="T30" fmla="*/ 853 w 1090"/>
              <a:gd name="T31" fmla="*/ 1283 h 1320"/>
              <a:gd name="T32" fmla="*/ 743 w 1090"/>
              <a:gd name="T33" fmla="*/ 1247 h 1320"/>
              <a:gd name="T34" fmla="*/ 639 w 1090"/>
              <a:gd name="T35" fmla="*/ 1200 h 1320"/>
              <a:gd name="T36" fmla="*/ 539 w 1090"/>
              <a:gd name="T37" fmla="*/ 1143 h 1320"/>
              <a:gd name="T38" fmla="*/ 446 w 1090"/>
              <a:gd name="T39" fmla="*/ 1079 h 1320"/>
              <a:gd name="T40" fmla="*/ 360 w 1090"/>
              <a:gd name="T41" fmla="*/ 1006 h 1320"/>
              <a:gd name="T42" fmla="*/ 281 w 1090"/>
              <a:gd name="T43" fmla="*/ 923 h 1320"/>
              <a:gd name="T44" fmla="*/ 211 w 1090"/>
              <a:gd name="T45" fmla="*/ 833 h 1320"/>
              <a:gd name="T46" fmla="*/ 150 w 1090"/>
              <a:gd name="T47" fmla="*/ 737 h 1320"/>
              <a:gd name="T48" fmla="*/ 99 w 1090"/>
              <a:gd name="T49" fmla="*/ 635 h 1320"/>
              <a:gd name="T50" fmla="*/ 57 w 1090"/>
              <a:gd name="T51" fmla="*/ 527 h 1320"/>
              <a:gd name="T52" fmla="*/ 26 w 1090"/>
              <a:gd name="T53" fmla="*/ 415 h 1320"/>
              <a:gd name="T54" fmla="*/ 8 w 1090"/>
              <a:gd name="T55" fmla="*/ 299 h 1320"/>
              <a:gd name="T56" fmla="*/ 0 w 1090"/>
              <a:gd name="T57" fmla="*/ 177 h 1320"/>
              <a:gd name="T58" fmla="*/ 323 w 1090"/>
              <a:gd name="T59" fmla="*/ 0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90" h="1320">
                <a:moveTo>
                  <a:pt x="323" y="0"/>
                </a:moveTo>
                <a:lnTo>
                  <a:pt x="648" y="177"/>
                </a:lnTo>
                <a:lnTo>
                  <a:pt x="656" y="252"/>
                </a:lnTo>
                <a:lnTo>
                  <a:pt x="674" y="323"/>
                </a:lnTo>
                <a:lnTo>
                  <a:pt x="700" y="389"/>
                </a:lnTo>
                <a:lnTo>
                  <a:pt x="735" y="452"/>
                </a:lnTo>
                <a:lnTo>
                  <a:pt x="780" y="507"/>
                </a:lnTo>
                <a:lnTo>
                  <a:pt x="831" y="556"/>
                </a:lnTo>
                <a:lnTo>
                  <a:pt x="888" y="597"/>
                </a:lnTo>
                <a:lnTo>
                  <a:pt x="951" y="631"/>
                </a:lnTo>
                <a:lnTo>
                  <a:pt x="1020" y="654"/>
                </a:lnTo>
                <a:lnTo>
                  <a:pt x="1090" y="668"/>
                </a:lnTo>
                <a:lnTo>
                  <a:pt x="912" y="1000"/>
                </a:lnTo>
                <a:lnTo>
                  <a:pt x="1086" y="1320"/>
                </a:lnTo>
                <a:lnTo>
                  <a:pt x="969" y="1306"/>
                </a:lnTo>
                <a:lnTo>
                  <a:pt x="853" y="1283"/>
                </a:lnTo>
                <a:lnTo>
                  <a:pt x="743" y="1247"/>
                </a:lnTo>
                <a:lnTo>
                  <a:pt x="639" y="1200"/>
                </a:lnTo>
                <a:lnTo>
                  <a:pt x="539" y="1143"/>
                </a:lnTo>
                <a:lnTo>
                  <a:pt x="446" y="1079"/>
                </a:lnTo>
                <a:lnTo>
                  <a:pt x="360" y="1006"/>
                </a:lnTo>
                <a:lnTo>
                  <a:pt x="281" y="923"/>
                </a:lnTo>
                <a:lnTo>
                  <a:pt x="211" y="833"/>
                </a:lnTo>
                <a:lnTo>
                  <a:pt x="150" y="737"/>
                </a:lnTo>
                <a:lnTo>
                  <a:pt x="99" y="635"/>
                </a:lnTo>
                <a:lnTo>
                  <a:pt x="57" y="527"/>
                </a:lnTo>
                <a:lnTo>
                  <a:pt x="26" y="415"/>
                </a:lnTo>
                <a:lnTo>
                  <a:pt x="8" y="299"/>
                </a:lnTo>
                <a:lnTo>
                  <a:pt x="0" y="177"/>
                </a:lnTo>
                <a:lnTo>
                  <a:pt x="323" y="0"/>
                </a:lnTo>
                <a:close/>
              </a:path>
            </a:pathLst>
          </a:custGeom>
          <a:solidFill>
            <a:schemeClr val="accent3"/>
          </a:solidFill>
          <a:ln w="0">
            <a:noFill/>
            <a:prstDash val="solid"/>
            <a:round/>
            <a:headEnd/>
            <a:tailEnd/>
          </a:ln>
        </p:spPr>
        <p:txBody>
          <a:bodyPr vert="horz" wrap="square" lIns="33857" tIns="16900" rIns="33857" bIns="16900" numCol="1" anchor="t" anchorCtr="0" compatLnSpc="1">
            <a:prstTxWarp prst="textNoShape">
              <a:avLst/>
            </a:prstTxWarp>
          </a:bodyPr>
          <a:lstStyle/>
          <a:p>
            <a:pPr defTabSz="894273"/>
            <a:endParaRPr lang="es-SV">
              <a:solidFill>
                <a:srgbClr val="000000"/>
              </a:solidFill>
            </a:endParaRPr>
          </a:p>
        </p:txBody>
      </p:sp>
      <p:sp>
        <p:nvSpPr>
          <p:cNvPr id="62" name="4 Elipse"/>
          <p:cNvSpPr>
            <a:spLocks noChangeAspect="1"/>
          </p:cNvSpPr>
          <p:nvPr/>
        </p:nvSpPr>
        <p:spPr bwMode="auto">
          <a:xfrm>
            <a:off x="2816919" y="2433328"/>
            <a:ext cx="355472" cy="355547"/>
          </a:xfrm>
          <a:prstGeom prst="ellipse">
            <a:avLst/>
          </a:prstGeom>
          <a:noFill/>
          <a:ln w="38100" cap="flat" cmpd="sng" algn="ctr">
            <a:solidFill>
              <a:schemeClr val="bg1"/>
            </a:solidFill>
            <a:prstDash val="solid"/>
            <a:miter lim="800000"/>
          </a:ln>
          <a:effectLst/>
          <a:extLst/>
        </p:spPr>
        <p:txBody>
          <a:bodyPr lIns="0" tIns="0" rIns="0" bIns="0" rtlCol="0" anchor="ctr"/>
          <a:lstStyle/>
          <a:p>
            <a:pPr algn="ctr" defTabSz="126835">
              <a:defRPr/>
            </a:pPr>
            <a:r>
              <a:rPr lang="es-MX" sz="1300" kern="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01</a:t>
            </a:r>
            <a:endParaRPr lang="es-SV" sz="1300" kern="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3" name="Rectángulo 2281"/>
          <p:cNvSpPr/>
          <p:nvPr/>
        </p:nvSpPr>
        <p:spPr>
          <a:xfrm>
            <a:off x="2423121" y="1892142"/>
            <a:ext cx="714499" cy="403462"/>
          </a:xfrm>
          <a:prstGeom prst="rect">
            <a:avLst/>
          </a:prstGeom>
        </p:spPr>
        <p:txBody>
          <a:bodyPr wrap="square" lIns="33857" tIns="16900" rIns="33857" bIns="16900">
            <a:spAutoFit/>
          </a:bodyPr>
          <a:lstStyle/>
          <a:p>
            <a:pPr lvl="0" algn="ctr" defTabSz="890984"/>
            <a:r>
              <a:rPr lang="zh-CN" altLang="en-US" sz="1200" dirty="0">
                <a:solidFill>
                  <a:schemeClr val="bg1">
                    <a:lumMod val="9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bg1">
                  <a:lumMod val="95000"/>
                </a:schemeClr>
              </a:solidFill>
              <a:latin typeface="微软雅黑" pitchFamily="34" charset="-122"/>
              <a:ea typeface="微软雅黑" pitchFamily="34" charset="-122"/>
              <a:sym typeface="微软雅黑" pitchFamily="34" charset="-122"/>
            </a:endParaRPr>
          </a:p>
        </p:txBody>
      </p:sp>
      <p:sp>
        <p:nvSpPr>
          <p:cNvPr id="64" name="4 Elipse"/>
          <p:cNvSpPr>
            <a:spLocks noChangeAspect="1"/>
          </p:cNvSpPr>
          <p:nvPr/>
        </p:nvSpPr>
        <p:spPr bwMode="auto">
          <a:xfrm>
            <a:off x="1866858" y="3537167"/>
            <a:ext cx="355472" cy="355547"/>
          </a:xfrm>
          <a:prstGeom prst="ellipse">
            <a:avLst/>
          </a:prstGeom>
          <a:noFill/>
          <a:ln w="38100" cap="flat" cmpd="sng" algn="ctr">
            <a:solidFill>
              <a:schemeClr val="bg1"/>
            </a:solidFill>
            <a:prstDash val="solid"/>
            <a:miter lim="800000"/>
          </a:ln>
          <a:effectLst/>
          <a:extLst/>
        </p:spPr>
        <p:txBody>
          <a:bodyPr lIns="0" tIns="0" rIns="0" bIns="0" rtlCol="0" anchor="ctr"/>
          <a:lstStyle/>
          <a:p>
            <a:pPr algn="ctr" defTabSz="126835">
              <a:defRPr/>
            </a:pPr>
            <a:r>
              <a:rPr lang="es-MX" sz="1300" kern="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02</a:t>
            </a:r>
            <a:endParaRPr lang="es-SV" sz="1300" kern="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5" name="Rectángulo 2283"/>
          <p:cNvSpPr/>
          <p:nvPr/>
        </p:nvSpPr>
        <p:spPr>
          <a:xfrm>
            <a:off x="2282330" y="3270650"/>
            <a:ext cx="789571" cy="403462"/>
          </a:xfrm>
          <a:prstGeom prst="rect">
            <a:avLst/>
          </a:prstGeom>
        </p:spPr>
        <p:txBody>
          <a:bodyPr wrap="square" lIns="33857" tIns="16900" rIns="33857" bIns="16900">
            <a:spAutoFit/>
          </a:bodyPr>
          <a:lstStyle/>
          <a:p>
            <a:pPr lvl="0" algn="ctr" defTabSz="890984"/>
            <a:r>
              <a:rPr lang="zh-CN" altLang="en-US" sz="1200" dirty="0">
                <a:solidFill>
                  <a:schemeClr val="bg1">
                    <a:lumMod val="9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bg1">
                  <a:lumMod val="95000"/>
                </a:schemeClr>
              </a:solidFill>
              <a:latin typeface="微软雅黑" pitchFamily="34" charset="-122"/>
              <a:ea typeface="微软雅黑" pitchFamily="34" charset="-122"/>
              <a:sym typeface="微软雅黑" pitchFamily="34" charset="-122"/>
            </a:endParaRPr>
          </a:p>
        </p:txBody>
      </p:sp>
      <p:sp>
        <p:nvSpPr>
          <p:cNvPr id="66" name="4 Elipse"/>
          <p:cNvSpPr>
            <a:spLocks noChangeAspect="1"/>
          </p:cNvSpPr>
          <p:nvPr/>
        </p:nvSpPr>
        <p:spPr bwMode="auto">
          <a:xfrm>
            <a:off x="805653" y="2578936"/>
            <a:ext cx="355472" cy="355547"/>
          </a:xfrm>
          <a:prstGeom prst="ellipse">
            <a:avLst/>
          </a:prstGeom>
          <a:noFill/>
          <a:ln w="38100" cap="flat" cmpd="sng" algn="ctr">
            <a:solidFill>
              <a:schemeClr val="bg1"/>
            </a:solidFill>
            <a:prstDash val="solid"/>
            <a:miter lim="800000"/>
          </a:ln>
          <a:effectLst/>
          <a:extLst/>
        </p:spPr>
        <p:txBody>
          <a:bodyPr lIns="0" tIns="0" rIns="0" bIns="0" rtlCol="0" anchor="ctr"/>
          <a:lstStyle/>
          <a:p>
            <a:pPr algn="ctr" defTabSz="126835">
              <a:defRPr/>
            </a:pPr>
            <a:r>
              <a:rPr lang="es-MX" sz="1300" kern="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03</a:t>
            </a:r>
            <a:endParaRPr lang="es-SV" sz="1300" kern="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7" name="Rectángulo 2285"/>
          <p:cNvSpPr/>
          <p:nvPr/>
        </p:nvSpPr>
        <p:spPr>
          <a:xfrm>
            <a:off x="775025" y="3154275"/>
            <a:ext cx="789571" cy="403462"/>
          </a:xfrm>
          <a:prstGeom prst="rect">
            <a:avLst/>
          </a:prstGeom>
        </p:spPr>
        <p:txBody>
          <a:bodyPr wrap="square" lIns="33857" tIns="16900" rIns="33857" bIns="16900">
            <a:spAutoFit/>
          </a:bodyPr>
          <a:lstStyle/>
          <a:p>
            <a:pPr lvl="0" algn="ctr" defTabSz="890984"/>
            <a:r>
              <a:rPr lang="zh-CN" altLang="en-US" sz="1200" dirty="0">
                <a:solidFill>
                  <a:schemeClr val="bg1">
                    <a:lumMod val="9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bg1">
                  <a:lumMod val="95000"/>
                </a:schemeClr>
              </a:solidFill>
              <a:latin typeface="微软雅黑" pitchFamily="34" charset="-122"/>
              <a:ea typeface="微软雅黑" pitchFamily="34" charset="-122"/>
              <a:sym typeface="微软雅黑" pitchFamily="34" charset="-122"/>
            </a:endParaRPr>
          </a:p>
        </p:txBody>
      </p:sp>
      <p:sp>
        <p:nvSpPr>
          <p:cNvPr id="68" name="4 Elipse"/>
          <p:cNvSpPr>
            <a:spLocks noChangeAspect="1"/>
          </p:cNvSpPr>
          <p:nvPr/>
        </p:nvSpPr>
        <p:spPr bwMode="auto">
          <a:xfrm>
            <a:off x="1733353" y="1498608"/>
            <a:ext cx="355472" cy="355547"/>
          </a:xfrm>
          <a:prstGeom prst="ellipse">
            <a:avLst/>
          </a:prstGeom>
          <a:noFill/>
          <a:ln w="38100" cap="flat" cmpd="sng" algn="ctr">
            <a:solidFill>
              <a:schemeClr val="bg1"/>
            </a:solidFill>
            <a:prstDash val="solid"/>
            <a:miter lim="800000"/>
          </a:ln>
          <a:effectLst/>
          <a:extLst/>
        </p:spPr>
        <p:txBody>
          <a:bodyPr lIns="0" tIns="0" rIns="0" bIns="0" rtlCol="0" anchor="ctr"/>
          <a:lstStyle/>
          <a:p>
            <a:pPr algn="ctr" defTabSz="126835">
              <a:defRPr/>
            </a:pPr>
            <a:r>
              <a:rPr lang="es-MX" sz="1300" kern="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04</a:t>
            </a:r>
            <a:endParaRPr lang="es-SV" sz="1300" kern="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9" name="Rectángulo 2287"/>
          <p:cNvSpPr/>
          <p:nvPr/>
        </p:nvSpPr>
        <p:spPr>
          <a:xfrm>
            <a:off x="994338" y="1762298"/>
            <a:ext cx="789571" cy="403462"/>
          </a:xfrm>
          <a:prstGeom prst="rect">
            <a:avLst/>
          </a:prstGeom>
        </p:spPr>
        <p:txBody>
          <a:bodyPr wrap="square" lIns="33857" tIns="16900" rIns="33857" bIns="16900">
            <a:spAutoFit/>
          </a:bodyPr>
          <a:lstStyle/>
          <a:p>
            <a:pPr lvl="0" algn="ctr" defTabSz="890984"/>
            <a:r>
              <a:rPr lang="zh-CN" altLang="en-US" sz="1200" dirty="0">
                <a:solidFill>
                  <a:schemeClr val="bg1">
                    <a:lumMod val="9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bg1">
                  <a:lumMod val="95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853436417"/>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500"/>
                                        <p:tgtEl>
                                          <p:spTgt spid="6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500"/>
                                        <p:tgtEl>
                                          <p:spTgt spid="65"/>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9"/>
                                        </p:tgtEl>
                                        <p:attrNameLst>
                                          <p:attrName>style.visibility</p:attrName>
                                        </p:attrNameLst>
                                      </p:cBhvr>
                                      <p:to>
                                        <p:strVal val="visible"/>
                                      </p:to>
                                    </p:set>
                                    <p:animEffect transition="in" filter="fade">
                                      <p:cBhvr>
                                        <p:cTn id="44" dur="500"/>
                                        <p:tgtEl>
                                          <p:spTgt spid="69"/>
                                        </p:tgtEl>
                                      </p:cBhvr>
                                    </p:animEffect>
                                  </p:childTnLst>
                                </p:cTn>
                              </p:par>
                            </p:childTnLst>
                          </p:cTn>
                        </p:par>
                        <p:par>
                          <p:cTn id="45" fill="hold">
                            <p:stCondLst>
                              <p:cond delay="2500"/>
                            </p:stCondLst>
                            <p:childTnLst>
                              <p:par>
                                <p:cTn id="46" presetID="10" presetClass="entr" presetSubtype="0"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par>
                          <p:cTn id="49" fill="hold">
                            <p:stCondLst>
                              <p:cond delay="3000"/>
                            </p:stCondLst>
                            <p:childTnLst>
                              <p:par>
                                <p:cTn id="50" presetID="17" presetClass="entr" presetSubtype="8"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750" fill="hold"/>
                                        <p:tgtEl>
                                          <p:spTgt spid="8"/>
                                        </p:tgtEl>
                                        <p:attrNameLst>
                                          <p:attrName>ppt_x</p:attrName>
                                        </p:attrNameLst>
                                      </p:cBhvr>
                                      <p:tavLst>
                                        <p:tav tm="0">
                                          <p:val>
                                            <p:strVal val="#ppt_x-#ppt_w/2"/>
                                          </p:val>
                                        </p:tav>
                                        <p:tav tm="100000">
                                          <p:val>
                                            <p:strVal val="#ppt_x"/>
                                          </p:val>
                                        </p:tav>
                                      </p:tavLst>
                                    </p:anim>
                                    <p:anim calcmode="lin" valueType="num">
                                      <p:cBhvr>
                                        <p:cTn id="53" dur="750" fill="hold"/>
                                        <p:tgtEl>
                                          <p:spTgt spid="8"/>
                                        </p:tgtEl>
                                        <p:attrNameLst>
                                          <p:attrName>ppt_y</p:attrName>
                                        </p:attrNameLst>
                                      </p:cBhvr>
                                      <p:tavLst>
                                        <p:tav tm="0">
                                          <p:val>
                                            <p:strVal val="#ppt_y"/>
                                          </p:val>
                                        </p:tav>
                                        <p:tav tm="100000">
                                          <p:val>
                                            <p:strVal val="#ppt_y"/>
                                          </p:val>
                                        </p:tav>
                                      </p:tavLst>
                                    </p:anim>
                                    <p:anim calcmode="lin" valueType="num">
                                      <p:cBhvr>
                                        <p:cTn id="54" dur="750" fill="hold"/>
                                        <p:tgtEl>
                                          <p:spTgt spid="8"/>
                                        </p:tgtEl>
                                        <p:attrNameLst>
                                          <p:attrName>ppt_w</p:attrName>
                                        </p:attrNameLst>
                                      </p:cBhvr>
                                      <p:tavLst>
                                        <p:tav tm="0">
                                          <p:val>
                                            <p:fltVal val="0"/>
                                          </p:val>
                                        </p:tav>
                                        <p:tav tm="100000">
                                          <p:val>
                                            <p:strVal val="#ppt_w"/>
                                          </p:val>
                                        </p:tav>
                                      </p:tavLst>
                                    </p:anim>
                                    <p:anim calcmode="lin" valueType="num">
                                      <p:cBhvr>
                                        <p:cTn id="55" dur="750" fill="hold"/>
                                        <p:tgtEl>
                                          <p:spTgt spid="8"/>
                                        </p:tgtEl>
                                        <p:attrNameLst>
                                          <p:attrName>ppt_h</p:attrName>
                                        </p:attrNameLst>
                                      </p:cBhvr>
                                      <p:tavLst>
                                        <p:tav tm="0">
                                          <p:val>
                                            <p:strVal val="#ppt_h"/>
                                          </p:val>
                                        </p:tav>
                                        <p:tav tm="100000">
                                          <p:val>
                                            <p:strVal val="#ppt_h"/>
                                          </p:val>
                                        </p:tav>
                                      </p:tavLst>
                                    </p:anim>
                                  </p:childTnLst>
                                </p:cTn>
                              </p:par>
                              <p:par>
                                <p:cTn id="56" presetID="17" presetClass="entr" presetSubtype="8"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p:cTn id="58" dur="750" fill="hold"/>
                                        <p:tgtEl>
                                          <p:spTgt spid="6"/>
                                        </p:tgtEl>
                                        <p:attrNameLst>
                                          <p:attrName>ppt_x</p:attrName>
                                        </p:attrNameLst>
                                      </p:cBhvr>
                                      <p:tavLst>
                                        <p:tav tm="0">
                                          <p:val>
                                            <p:strVal val="#ppt_x-#ppt_w/2"/>
                                          </p:val>
                                        </p:tav>
                                        <p:tav tm="100000">
                                          <p:val>
                                            <p:strVal val="#ppt_x"/>
                                          </p:val>
                                        </p:tav>
                                      </p:tavLst>
                                    </p:anim>
                                    <p:anim calcmode="lin" valueType="num">
                                      <p:cBhvr>
                                        <p:cTn id="59" dur="750" fill="hold"/>
                                        <p:tgtEl>
                                          <p:spTgt spid="6"/>
                                        </p:tgtEl>
                                        <p:attrNameLst>
                                          <p:attrName>ppt_y</p:attrName>
                                        </p:attrNameLst>
                                      </p:cBhvr>
                                      <p:tavLst>
                                        <p:tav tm="0">
                                          <p:val>
                                            <p:strVal val="#ppt_y"/>
                                          </p:val>
                                        </p:tav>
                                        <p:tav tm="100000">
                                          <p:val>
                                            <p:strVal val="#ppt_y"/>
                                          </p:val>
                                        </p:tav>
                                      </p:tavLst>
                                    </p:anim>
                                    <p:anim calcmode="lin" valueType="num">
                                      <p:cBhvr>
                                        <p:cTn id="60" dur="750" fill="hold"/>
                                        <p:tgtEl>
                                          <p:spTgt spid="6"/>
                                        </p:tgtEl>
                                        <p:attrNameLst>
                                          <p:attrName>ppt_w</p:attrName>
                                        </p:attrNameLst>
                                      </p:cBhvr>
                                      <p:tavLst>
                                        <p:tav tm="0">
                                          <p:val>
                                            <p:fltVal val="0"/>
                                          </p:val>
                                        </p:tav>
                                        <p:tav tm="100000">
                                          <p:val>
                                            <p:strVal val="#ppt_w"/>
                                          </p:val>
                                        </p:tav>
                                      </p:tavLst>
                                    </p:anim>
                                    <p:anim calcmode="lin" valueType="num">
                                      <p:cBhvr>
                                        <p:cTn id="61" dur="750" fill="hold"/>
                                        <p:tgtEl>
                                          <p:spTgt spid="6"/>
                                        </p:tgtEl>
                                        <p:attrNameLst>
                                          <p:attrName>ppt_h</p:attrName>
                                        </p:attrNameLst>
                                      </p:cBhvr>
                                      <p:tavLst>
                                        <p:tav tm="0">
                                          <p:val>
                                            <p:strVal val="#ppt_h"/>
                                          </p:val>
                                        </p:tav>
                                        <p:tav tm="100000">
                                          <p:val>
                                            <p:strVal val="#ppt_h"/>
                                          </p:val>
                                        </p:tav>
                                      </p:tavLst>
                                    </p:anim>
                                  </p:childTnLst>
                                </p:cTn>
                              </p:par>
                              <p:par>
                                <p:cTn id="62" presetID="17" presetClass="entr" presetSubtype="8"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p:cTn id="64" dur="750" fill="hold"/>
                                        <p:tgtEl>
                                          <p:spTgt spid="7"/>
                                        </p:tgtEl>
                                        <p:attrNameLst>
                                          <p:attrName>ppt_x</p:attrName>
                                        </p:attrNameLst>
                                      </p:cBhvr>
                                      <p:tavLst>
                                        <p:tav tm="0">
                                          <p:val>
                                            <p:strVal val="#ppt_x-#ppt_w/2"/>
                                          </p:val>
                                        </p:tav>
                                        <p:tav tm="100000">
                                          <p:val>
                                            <p:strVal val="#ppt_x"/>
                                          </p:val>
                                        </p:tav>
                                      </p:tavLst>
                                    </p:anim>
                                    <p:anim calcmode="lin" valueType="num">
                                      <p:cBhvr>
                                        <p:cTn id="65" dur="750" fill="hold"/>
                                        <p:tgtEl>
                                          <p:spTgt spid="7"/>
                                        </p:tgtEl>
                                        <p:attrNameLst>
                                          <p:attrName>ppt_y</p:attrName>
                                        </p:attrNameLst>
                                      </p:cBhvr>
                                      <p:tavLst>
                                        <p:tav tm="0">
                                          <p:val>
                                            <p:strVal val="#ppt_y"/>
                                          </p:val>
                                        </p:tav>
                                        <p:tav tm="100000">
                                          <p:val>
                                            <p:strVal val="#ppt_y"/>
                                          </p:val>
                                        </p:tav>
                                      </p:tavLst>
                                    </p:anim>
                                    <p:anim calcmode="lin" valueType="num">
                                      <p:cBhvr>
                                        <p:cTn id="66" dur="750" fill="hold"/>
                                        <p:tgtEl>
                                          <p:spTgt spid="7"/>
                                        </p:tgtEl>
                                        <p:attrNameLst>
                                          <p:attrName>ppt_w</p:attrName>
                                        </p:attrNameLst>
                                      </p:cBhvr>
                                      <p:tavLst>
                                        <p:tav tm="0">
                                          <p:val>
                                            <p:fltVal val="0"/>
                                          </p:val>
                                        </p:tav>
                                        <p:tav tm="100000">
                                          <p:val>
                                            <p:strVal val="#ppt_w"/>
                                          </p:val>
                                        </p:tav>
                                      </p:tavLst>
                                    </p:anim>
                                    <p:anim calcmode="lin" valueType="num">
                                      <p:cBhvr>
                                        <p:cTn id="67" dur="750" fill="hold"/>
                                        <p:tgtEl>
                                          <p:spTgt spid="7"/>
                                        </p:tgtEl>
                                        <p:attrNameLst>
                                          <p:attrName>ppt_h</p:attrName>
                                        </p:attrNameLst>
                                      </p:cBhvr>
                                      <p:tavLst>
                                        <p:tav tm="0">
                                          <p:val>
                                            <p:strVal val="#ppt_h"/>
                                          </p:val>
                                        </p:tav>
                                        <p:tav tm="100000">
                                          <p:val>
                                            <p:strVal val="#ppt_h"/>
                                          </p:val>
                                        </p:tav>
                                      </p:tavLst>
                                    </p:anim>
                                  </p:childTnLst>
                                </p:cTn>
                              </p:par>
                              <p:par>
                                <p:cTn id="68" presetID="17" presetClass="entr" presetSubtype="8"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750" fill="hold"/>
                                        <p:tgtEl>
                                          <p:spTgt spid="15"/>
                                        </p:tgtEl>
                                        <p:attrNameLst>
                                          <p:attrName>ppt_x</p:attrName>
                                        </p:attrNameLst>
                                      </p:cBhvr>
                                      <p:tavLst>
                                        <p:tav tm="0">
                                          <p:val>
                                            <p:strVal val="#ppt_x-#ppt_w/2"/>
                                          </p:val>
                                        </p:tav>
                                        <p:tav tm="100000">
                                          <p:val>
                                            <p:strVal val="#ppt_x"/>
                                          </p:val>
                                        </p:tav>
                                      </p:tavLst>
                                    </p:anim>
                                    <p:anim calcmode="lin" valueType="num">
                                      <p:cBhvr>
                                        <p:cTn id="71" dur="750" fill="hold"/>
                                        <p:tgtEl>
                                          <p:spTgt spid="15"/>
                                        </p:tgtEl>
                                        <p:attrNameLst>
                                          <p:attrName>ppt_y</p:attrName>
                                        </p:attrNameLst>
                                      </p:cBhvr>
                                      <p:tavLst>
                                        <p:tav tm="0">
                                          <p:val>
                                            <p:strVal val="#ppt_y"/>
                                          </p:val>
                                        </p:tav>
                                        <p:tav tm="100000">
                                          <p:val>
                                            <p:strVal val="#ppt_y"/>
                                          </p:val>
                                        </p:tav>
                                      </p:tavLst>
                                    </p:anim>
                                    <p:anim calcmode="lin" valueType="num">
                                      <p:cBhvr>
                                        <p:cTn id="72" dur="750" fill="hold"/>
                                        <p:tgtEl>
                                          <p:spTgt spid="15"/>
                                        </p:tgtEl>
                                        <p:attrNameLst>
                                          <p:attrName>ppt_w</p:attrName>
                                        </p:attrNameLst>
                                      </p:cBhvr>
                                      <p:tavLst>
                                        <p:tav tm="0">
                                          <p:val>
                                            <p:fltVal val="0"/>
                                          </p:val>
                                        </p:tav>
                                        <p:tav tm="100000">
                                          <p:val>
                                            <p:strVal val="#ppt_w"/>
                                          </p:val>
                                        </p:tav>
                                      </p:tavLst>
                                    </p:anim>
                                    <p:anim calcmode="lin" valueType="num">
                                      <p:cBhvr>
                                        <p:cTn id="73" dur="750" fill="hold"/>
                                        <p:tgtEl>
                                          <p:spTgt spid="15"/>
                                        </p:tgtEl>
                                        <p:attrNameLst>
                                          <p:attrName>ppt_h</p:attrName>
                                        </p:attrNameLst>
                                      </p:cBhvr>
                                      <p:tavLst>
                                        <p:tav tm="0">
                                          <p:val>
                                            <p:strVal val="#ppt_h"/>
                                          </p:val>
                                        </p:tav>
                                        <p:tav tm="100000">
                                          <p:val>
                                            <p:strVal val="#ppt_h"/>
                                          </p:val>
                                        </p:tav>
                                      </p:tavLst>
                                    </p:anim>
                                  </p:childTnLst>
                                </p:cTn>
                              </p:par>
                              <p:par>
                                <p:cTn id="74" presetID="17" presetClass="entr" presetSubtype="8" fill="hold" grpId="0" nodeType="with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p:cTn id="76" dur="750" fill="hold"/>
                                        <p:tgtEl>
                                          <p:spTgt spid="13"/>
                                        </p:tgtEl>
                                        <p:attrNameLst>
                                          <p:attrName>ppt_x</p:attrName>
                                        </p:attrNameLst>
                                      </p:cBhvr>
                                      <p:tavLst>
                                        <p:tav tm="0">
                                          <p:val>
                                            <p:strVal val="#ppt_x-#ppt_w/2"/>
                                          </p:val>
                                        </p:tav>
                                        <p:tav tm="100000">
                                          <p:val>
                                            <p:strVal val="#ppt_x"/>
                                          </p:val>
                                        </p:tav>
                                      </p:tavLst>
                                    </p:anim>
                                    <p:anim calcmode="lin" valueType="num">
                                      <p:cBhvr>
                                        <p:cTn id="77" dur="750" fill="hold"/>
                                        <p:tgtEl>
                                          <p:spTgt spid="13"/>
                                        </p:tgtEl>
                                        <p:attrNameLst>
                                          <p:attrName>ppt_y</p:attrName>
                                        </p:attrNameLst>
                                      </p:cBhvr>
                                      <p:tavLst>
                                        <p:tav tm="0">
                                          <p:val>
                                            <p:strVal val="#ppt_y"/>
                                          </p:val>
                                        </p:tav>
                                        <p:tav tm="100000">
                                          <p:val>
                                            <p:strVal val="#ppt_y"/>
                                          </p:val>
                                        </p:tav>
                                      </p:tavLst>
                                    </p:anim>
                                    <p:anim calcmode="lin" valueType="num">
                                      <p:cBhvr>
                                        <p:cTn id="78" dur="750" fill="hold"/>
                                        <p:tgtEl>
                                          <p:spTgt spid="13"/>
                                        </p:tgtEl>
                                        <p:attrNameLst>
                                          <p:attrName>ppt_w</p:attrName>
                                        </p:attrNameLst>
                                      </p:cBhvr>
                                      <p:tavLst>
                                        <p:tav tm="0">
                                          <p:val>
                                            <p:fltVal val="0"/>
                                          </p:val>
                                        </p:tav>
                                        <p:tav tm="100000">
                                          <p:val>
                                            <p:strVal val="#ppt_w"/>
                                          </p:val>
                                        </p:tav>
                                      </p:tavLst>
                                    </p:anim>
                                    <p:anim calcmode="lin" valueType="num">
                                      <p:cBhvr>
                                        <p:cTn id="79" dur="750" fill="hold"/>
                                        <p:tgtEl>
                                          <p:spTgt spid="13"/>
                                        </p:tgtEl>
                                        <p:attrNameLst>
                                          <p:attrName>ppt_h</p:attrName>
                                        </p:attrNameLst>
                                      </p:cBhvr>
                                      <p:tavLst>
                                        <p:tav tm="0">
                                          <p:val>
                                            <p:strVal val="#ppt_h"/>
                                          </p:val>
                                        </p:tav>
                                        <p:tav tm="100000">
                                          <p:val>
                                            <p:strVal val="#ppt_h"/>
                                          </p:val>
                                        </p:tav>
                                      </p:tavLst>
                                    </p:anim>
                                  </p:childTnLst>
                                </p:cTn>
                              </p:par>
                              <p:par>
                                <p:cTn id="80" presetID="17" presetClass="entr" presetSubtype="8"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p:cTn id="82" dur="750" fill="hold"/>
                                        <p:tgtEl>
                                          <p:spTgt spid="14"/>
                                        </p:tgtEl>
                                        <p:attrNameLst>
                                          <p:attrName>ppt_x</p:attrName>
                                        </p:attrNameLst>
                                      </p:cBhvr>
                                      <p:tavLst>
                                        <p:tav tm="0">
                                          <p:val>
                                            <p:strVal val="#ppt_x-#ppt_w/2"/>
                                          </p:val>
                                        </p:tav>
                                        <p:tav tm="100000">
                                          <p:val>
                                            <p:strVal val="#ppt_x"/>
                                          </p:val>
                                        </p:tav>
                                      </p:tavLst>
                                    </p:anim>
                                    <p:anim calcmode="lin" valueType="num">
                                      <p:cBhvr>
                                        <p:cTn id="83" dur="750" fill="hold"/>
                                        <p:tgtEl>
                                          <p:spTgt spid="14"/>
                                        </p:tgtEl>
                                        <p:attrNameLst>
                                          <p:attrName>ppt_y</p:attrName>
                                        </p:attrNameLst>
                                      </p:cBhvr>
                                      <p:tavLst>
                                        <p:tav tm="0">
                                          <p:val>
                                            <p:strVal val="#ppt_y"/>
                                          </p:val>
                                        </p:tav>
                                        <p:tav tm="100000">
                                          <p:val>
                                            <p:strVal val="#ppt_y"/>
                                          </p:val>
                                        </p:tav>
                                      </p:tavLst>
                                    </p:anim>
                                    <p:anim calcmode="lin" valueType="num">
                                      <p:cBhvr>
                                        <p:cTn id="84" dur="750" fill="hold"/>
                                        <p:tgtEl>
                                          <p:spTgt spid="14"/>
                                        </p:tgtEl>
                                        <p:attrNameLst>
                                          <p:attrName>ppt_w</p:attrName>
                                        </p:attrNameLst>
                                      </p:cBhvr>
                                      <p:tavLst>
                                        <p:tav tm="0">
                                          <p:val>
                                            <p:fltVal val="0"/>
                                          </p:val>
                                        </p:tav>
                                        <p:tav tm="100000">
                                          <p:val>
                                            <p:strVal val="#ppt_w"/>
                                          </p:val>
                                        </p:tav>
                                      </p:tavLst>
                                    </p:anim>
                                    <p:anim calcmode="lin" valueType="num">
                                      <p:cBhvr>
                                        <p:cTn id="85" dur="750" fill="hold"/>
                                        <p:tgtEl>
                                          <p:spTgt spid="14"/>
                                        </p:tgtEl>
                                        <p:attrNameLst>
                                          <p:attrName>ppt_h</p:attrName>
                                        </p:attrNameLst>
                                      </p:cBhvr>
                                      <p:tavLst>
                                        <p:tav tm="0">
                                          <p:val>
                                            <p:strVal val="#ppt_h"/>
                                          </p:val>
                                        </p:tav>
                                        <p:tav tm="100000">
                                          <p:val>
                                            <p:strVal val="#ppt_h"/>
                                          </p:val>
                                        </p:tav>
                                      </p:tavLst>
                                    </p:anim>
                                  </p:childTnLst>
                                </p:cTn>
                              </p:par>
                              <p:par>
                                <p:cTn id="86" presetID="17" presetClass="entr" presetSubtype="8"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anim calcmode="lin" valueType="num">
                                      <p:cBhvr>
                                        <p:cTn id="88" dur="750" fill="hold"/>
                                        <p:tgtEl>
                                          <p:spTgt spid="27"/>
                                        </p:tgtEl>
                                        <p:attrNameLst>
                                          <p:attrName>ppt_x</p:attrName>
                                        </p:attrNameLst>
                                      </p:cBhvr>
                                      <p:tavLst>
                                        <p:tav tm="0">
                                          <p:val>
                                            <p:strVal val="#ppt_x-#ppt_w/2"/>
                                          </p:val>
                                        </p:tav>
                                        <p:tav tm="100000">
                                          <p:val>
                                            <p:strVal val="#ppt_x"/>
                                          </p:val>
                                        </p:tav>
                                      </p:tavLst>
                                    </p:anim>
                                    <p:anim calcmode="lin" valueType="num">
                                      <p:cBhvr>
                                        <p:cTn id="89" dur="750" fill="hold"/>
                                        <p:tgtEl>
                                          <p:spTgt spid="27"/>
                                        </p:tgtEl>
                                        <p:attrNameLst>
                                          <p:attrName>ppt_y</p:attrName>
                                        </p:attrNameLst>
                                      </p:cBhvr>
                                      <p:tavLst>
                                        <p:tav tm="0">
                                          <p:val>
                                            <p:strVal val="#ppt_y"/>
                                          </p:val>
                                        </p:tav>
                                        <p:tav tm="100000">
                                          <p:val>
                                            <p:strVal val="#ppt_y"/>
                                          </p:val>
                                        </p:tav>
                                      </p:tavLst>
                                    </p:anim>
                                    <p:anim calcmode="lin" valueType="num">
                                      <p:cBhvr>
                                        <p:cTn id="90" dur="750" fill="hold"/>
                                        <p:tgtEl>
                                          <p:spTgt spid="27"/>
                                        </p:tgtEl>
                                        <p:attrNameLst>
                                          <p:attrName>ppt_w</p:attrName>
                                        </p:attrNameLst>
                                      </p:cBhvr>
                                      <p:tavLst>
                                        <p:tav tm="0">
                                          <p:val>
                                            <p:fltVal val="0"/>
                                          </p:val>
                                        </p:tav>
                                        <p:tav tm="100000">
                                          <p:val>
                                            <p:strVal val="#ppt_w"/>
                                          </p:val>
                                        </p:tav>
                                      </p:tavLst>
                                    </p:anim>
                                    <p:anim calcmode="lin" valueType="num">
                                      <p:cBhvr>
                                        <p:cTn id="91" dur="750" fill="hold"/>
                                        <p:tgtEl>
                                          <p:spTgt spid="27"/>
                                        </p:tgtEl>
                                        <p:attrNameLst>
                                          <p:attrName>ppt_h</p:attrName>
                                        </p:attrNameLst>
                                      </p:cBhvr>
                                      <p:tavLst>
                                        <p:tav tm="0">
                                          <p:val>
                                            <p:strVal val="#ppt_h"/>
                                          </p:val>
                                        </p:tav>
                                        <p:tav tm="100000">
                                          <p:val>
                                            <p:strVal val="#ppt_h"/>
                                          </p:val>
                                        </p:tav>
                                      </p:tavLst>
                                    </p:anim>
                                  </p:childTnLst>
                                </p:cTn>
                              </p:par>
                              <p:par>
                                <p:cTn id="92" presetID="17" presetClass="entr" presetSubtype="8"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 calcmode="lin" valueType="num">
                                      <p:cBhvr>
                                        <p:cTn id="94" dur="750" fill="hold"/>
                                        <p:tgtEl>
                                          <p:spTgt spid="25"/>
                                        </p:tgtEl>
                                        <p:attrNameLst>
                                          <p:attrName>ppt_x</p:attrName>
                                        </p:attrNameLst>
                                      </p:cBhvr>
                                      <p:tavLst>
                                        <p:tav tm="0">
                                          <p:val>
                                            <p:strVal val="#ppt_x-#ppt_w/2"/>
                                          </p:val>
                                        </p:tav>
                                        <p:tav tm="100000">
                                          <p:val>
                                            <p:strVal val="#ppt_x"/>
                                          </p:val>
                                        </p:tav>
                                      </p:tavLst>
                                    </p:anim>
                                    <p:anim calcmode="lin" valueType="num">
                                      <p:cBhvr>
                                        <p:cTn id="95" dur="750" fill="hold"/>
                                        <p:tgtEl>
                                          <p:spTgt spid="25"/>
                                        </p:tgtEl>
                                        <p:attrNameLst>
                                          <p:attrName>ppt_y</p:attrName>
                                        </p:attrNameLst>
                                      </p:cBhvr>
                                      <p:tavLst>
                                        <p:tav tm="0">
                                          <p:val>
                                            <p:strVal val="#ppt_y"/>
                                          </p:val>
                                        </p:tav>
                                        <p:tav tm="100000">
                                          <p:val>
                                            <p:strVal val="#ppt_y"/>
                                          </p:val>
                                        </p:tav>
                                      </p:tavLst>
                                    </p:anim>
                                    <p:anim calcmode="lin" valueType="num">
                                      <p:cBhvr>
                                        <p:cTn id="96" dur="750" fill="hold"/>
                                        <p:tgtEl>
                                          <p:spTgt spid="25"/>
                                        </p:tgtEl>
                                        <p:attrNameLst>
                                          <p:attrName>ppt_w</p:attrName>
                                        </p:attrNameLst>
                                      </p:cBhvr>
                                      <p:tavLst>
                                        <p:tav tm="0">
                                          <p:val>
                                            <p:fltVal val="0"/>
                                          </p:val>
                                        </p:tav>
                                        <p:tav tm="100000">
                                          <p:val>
                                            <p:strVal val="#ppt_w"/>
                                          </p:val>
                                        </p:tav>
                                      </p:tavLst>
                                    </p:anim>
                                    <p:anim calcmode="lin" valueType="num">
                                      <p:cBhvr>
                                        <p:cTn id="97" dur="750" fill="hold"/>
                                        <p:tgtEl>
                                          <p:spTgt spid="25"/>
                                        </p:tgtEl>
                                        <p:attrNameLst>
                                          <p:attrName>ppt_h</p:attrName>
                                        </p:attrNameLst>
                                      </p:cBhvr>
                                      <p:tavLst>
                                        <p:tav tm="0">
                                          <p:val>
                                            <p:strVal val="#ppt_h"/>
                                          </p:val>
                                        </p:tav>
                                        <p:tav tm="100000">
                                          <p:val>
                                            <p:strVal val="#ppt_h"/>
                                          </p:val>
                                        </p:tav>
                                      </p:tavLst>
                                    </p:anim>
                                  </p:childTnLst>
                                </p:cTn>
                              </p:par>
                              <p:par>
                                <p:cTn id="98" presetID="17" presetClass="entr" presetSubtype="8" fill="hold" grpId="0" nodeType="withEffect">
                                  <p:stCondLst>
                                    <p:cond delay="0"/>
                                  </p:stCondLst>
                                  <p:childTnLst>
                                    <p:set>
                                      <p:cBhvr>
                                        <p:cTn id="99" dur="1" fill="hold">
                                          <p:stCondLst>
                                            <p:cond delay="0"/>
                                          </p:stCondLst>
                                        </p:cTn>
                                        <p:tgtEl>
                                          <p:spTgt spid="26"/>
                                        </p:tgtEl>
                                        <p:attrNameLst>
                                          <p:attrName>style.visibility</p:attrName>
                                        </p:attrNameLst>
                                      </p:cBhvr>
                                      <p:to>
                                        <p:strVal val="visible"/>
                                      </p:to>
                                    </p:set>
                                    <p:anim calcmode="lin" valueType="num">
                                      <p:cBhvr>
                                        <p:cTn id="100" dur="750" fill="hold"/>
                                        <p:tgtEl>
                                          <p:spTgt spid="26"/>
                                        </p:tgtEl>
                                        <p:attrNameLst>
                                          <p:attrName>ppt_x</p:attrName>
                                        </p:attrNameLst>
                                      </p:cBhvr>
                                      <p:tavLst>
                                        <p:tav tm="0">
                                          <p:val>
                                            <p:strVal val="#ppt_x-#ppt_w/2"/>
                                          </p:val>
                                        </p:tav>
                                        <p:tav tm="100000">
                                          <p:val>
                                            <p:strVal val="#ppt_x"/>
                                          </p:val>
                                        </p:tav>
                                      </p:tavLst>
                                    </p:anim>
                                    <p:anim calcmode="lin" valueType="num">
                                      <p:cBhvr>
                                        <p:cTn id="101" dur="750" fill="hold"/>
                                        <p:tgtEl>
                                          <p:spTgt spid="26"/>
                                        </p:tgtEl>
                                        <p:attrNameLst>
                                          <p:attrName>ppt_y</p:attrName>
                                        </p:attrNameLst>
                                      </p:cBhvr>
                                      <p:tavLst>
                                        <p:tav tm="0">
                                          <p:val>
                                            <p:strVal val="#ppt_y"/>
                                          </p:val>
                                        </p:tav>
                                        <p:tav tm="100000">
                                          <p:val>
                                            <p:strVal val="#ppt_y"/>
                                          </p:val>
                                        </p:tav>
                                      </p:tavLst>
                                    </p:anim>
                                    <p:anim calcmode="lin" valueType="num">
                                      <p:cBhvr>
                                        <p:cTn id="102" dur="750" fill="hold"/>
                                        <p:tgtEl>
                                          <p:spTgt spid="26"/>
                                        </p:tgtEl>
                                        <p:attrNameLst>
                                          <p:attrName>ppt_w</p:attrName>
                                        </p:attrNameLst>
                                      </p:cBhvr>
                                      <p:tavLst>
                                        <p:tav tm="0">
                                          <p:val>
                                            <p:fltVal val="0"/>
                                          </p:val>
                                        </p:tav>
                                        <p:tav tm="100000">
                                          <p:val>
                                            <p:strVal val="#ppt_w"/>
                                          </p:val>
                                        </p:tav>
                                      </p:tavLst>
                                    </p:anim>
                                    <p:anim calcmode="lin" valueType="num">
                                      <p:cBhvr>
                                        <p:cTn id="103" dur="750" fill="hold"/>
                                        <p:tgtEl>
                                          <p:spTgt spid="26"/>
                                        </p:tgtEl>
                                        <p:attrNameLst>
                                          <p:attrName>ppt_h</p:attrName>
                                        </p:attrNameLst>
                                      </p:cBhvr>
                                      <p:tavLst>
                                        <p:tav tm="0">
                                          <p:val>
                                            <p:strVal val="#ppt_h"/>
                                          </p:val>
                                        </p:tav>
                                        <p:tav tm="100000">
                                          <p:val>
                                            <p:strVal val="#ppt_h"/>
                                          </p:val>
                                        </p:tav>
                                      </p:tavLst>
                                    </p:anim>
                                  </p:childTnLst>
                                </p:cTn>
                              </p:par>
                              <p:par>
                                <p:cTn id="104" presetID="17" presetClass="entr" presetSubtype="8" fill="hold" grpId="0" nodeType="withEffect">
                                  <p:stCondLst>
                                    <p:cond delay="0"/>
                                  </p:stCondLst>
                                  <p:childTnLst>
                                    <p:set>
                                      <p:cBhvr>
                                        <p:cTn id="105" dur="1" fill="hold">
                                          <p:stCondLst>
                                            <p:cond delay="0"/>
                                          </p:stCondLst>
                                        </p:cTn>
                                        <p:tgtEl>
                                          <p:spTgt spid="35"/>
                                        </p:tgtEl>
                                        <p:attrNameLst>
                                          <p:attrName>style.visibility</p:attrName>
                                        </p:attrNameLst>
                                      </p:cBhvr>
                                      <p:to>
                                        <p:strVal val="visible"/>
                                      </p:to>
                                    </p:set>
                                    <p:anim calcmode="lin" valueType="num">
                                      <p:cBhvr>
                                        <p:cTn id="106" dur="750" fill="hold"/>
                                        <p:tgtEl>
                                          <p:spTgt spid="35"/>
                                        </p:tgtEl>
                                        <p:attrNameLst>
                                          <p:attrName>ppt_x</p:attrName>
                                        </p:attrNameLst>
                                      </p:cBhvr>
                                      <p:tavLst>
                                        <p:tav tm="0">
                                          <p:val>
                                            <p:strVal val="#ppt_x-#ppt_w/2"/>
                                          </p:val>
                                        </p:tav>
                                        <p:tav tm="100000">
                                          <p:val>
                                            <p:strVal val="#ppt_x"/>
                                          </p:val>
                                        </p:tav>
                                      </p:tavLst>
                                    </p:anim>
                                    <p:anim calcmode="lin" valueType="num">
                                      <p:cBhvr>
                                        <p:cTn id="107" dur="750" fill="hold"/>
                                        <p:tgtEl>
                                          <p:spTgt spid="35"/>
                                        </p:tgtEl>
                                        <p:attrNameLst>
                                          <p:attrName>ppt_y</p:attrName>
                                        </p:attrNameLst>
                                      </p:cBhvr>
                                      <p:tavLst>
                                        <p:tav tm="0">
                                          <p:val>
                                            <p:strVal val="#ppt_y"/>
                                          </p:val>
                                        </p:tav>
                                        <p:tav tm="100000">
                                          <p:val>
                                            <p:strVal val="#ppt_y"/>
                                          </p:val>
                                        </p:tav>
                                      </p:tavLst>
                                    </p:anim>
                                    <p:anim calcmode="lin" valueType="num">
                                      <p:cBhvr>
                                        <p:cTn id="108" dur="750" fill="hold"/>
                                        <p:tgtEl>
                                          <p:spTgt spid="35"/>
                                        </p:tgtEl>
                                        <p:attrNameLst>
                                          <p:attrName>ppt_w</p:attrName>
                                        </p:attrNameLst>
                                      </p:cBhvr>
                                      <p:tavLst>
                                        <p:tav tm="0">
                                          <p:val>
                                            <p:fltVal val="0"/>
                                          </p:val>
                                        </p:tav>
                                        <p:tav tm="100000">
                                          <p:val>
                                            <p:strVal val="#ppt_w"/>
                                          </p:val>
                                        </p:tav>
                                      </p:tavLst>
                                    </p:anim>
                                    <p:anim calcmode="lin" valueType="num">
                                      <p:cBhvr>
                                        <p:cTn id="109" dur="750" fill="hold"/>
                                        <p:tgtEl>
                                          <p:spTgt spid="35"/>
                                        </p:tgtEl>
                                        <p:attrNameLst>
                                          <p:attrName>ppt_h</p:attrName>
                                        </p:attrNameLst>
                                      </p:cBhvr>
                                      <p:tavLst>
                                        <p:tav tm="0">
                                          <p:val>
                                            <p:strVal val="#ppt_h"/>
                                          </p:val>
                                        </p:tav>
                                        <p:tav tm="100000">
                                          <p:val>
                                            <p:strVal val="#ppt_h"/>
                                          </p:val>
                                        </p:tav>
                                      </p:tavLst>
                                    </p:anim>
                                  </p:childTnLst>
                                </p:cTn>
                              </p:par>
                              <p:par>
                                <p:cTn id="110" presetID="17" presetClass="entr" presetSubtype="8"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 calcmode="lin" valueType="num">
                                      <p:cBhvr>
                                        <p:cTn id="112" dur="750" fill="hold"/>
                                        <p:tgtEl>
                                          <p:spTgt spid="33"/>
                                        </p:tgtEl>
                                        <p:attrNameLst>
                                          <p:attrName>ppt_x</p:attrName>
                                        </p:attrNameLst>
                                      </p:cBhvr>
                                      <p:tavLst>
                                        <p:tav tm="0">
                                          <p:val>
                                            <p:strVal val="#ppt_x-#ppt_w/2"/>
                                          </p:val>
                                        </p:tav>
                                        <p:tav tm="100000">
                                          <p:val>
                                            <p:strVal val="#ppt_x"/>
                                          </p:val>
                                        </p:tav>
                                      </p:tavLst>
                                    </p:anim>
                                    <p:anim calcmode="lin" valueType="num">
                                      <p:cBhvr>
                                        <p:cTn id="113" dur="750" fill="hold"/>
                                        <p:tgtEl>
                                          <p:spTgt spid="33"/>
                                        </p:tgtEl>
                                        <p:attrNameLst>
                                          <p:attrName>ppt_y</p:attrName>
                                        </p:attrNameLst>
                                      </p:cBhvr>
                                      <p:tavLst>
                                        <p:tav tm="0">
                                          <p:val>
                                            <p:strVal val="#ppt_y"/>
                                          </p:val>
                                        </p:tav>
                                        <p:tav tm="100000">
                                          <p:val>
                                            <p:strVal val="#ppt_y"/>
                                          </p:val>
                                        </p:tav>
                                      </p:tavLst>
                                    </p:anim>
                                    <p:anim calcmode="lin" valueType="num">
                                      <p:cBhvr>
                                        <p:cTn id="114" dur="750" fill="hold"/>
                                        <p:tgtEl>
                                          <p:spTgt spid="33"/>
                                        </p:tgtEl>
                                        <p:attrNameLst>
                                          <p:attrName>ppt_w</p:attrName>
                                        </p:attrNameLst>
                                      </p:cBhvr>
                                      <p:tavLst>
                                        <p:tav tm="0">
                                          <p:val>
                                            <p:fltVal val="0"/>
                                          </p:val>
                                        </p:tav>
                                        <p:tav tm="100000">
                                          <p:val>
                                            <p:strVal val="#ppt_w"/>
                                          </p:val>
                                        </p:tav>
                                      </p:tavLst>
                                    </p:anim>
                                    <p:anim calcmode="lin" valueType="num">
                                      <p:cBhvr>
                                        <p:cTn id="115" dur="750" fill="hold"/>
                                        <p:tgtEl>
                                          <p:spTgt spid="33"/>
                                        </p:tgtEl>
                                        <p:attrNameLst>
                                          <p:attrName>ppt_h</p:attrName>
                                        </p:attrNameLst>
                                      </p:cBhvr>
                                      <p:tavLst>
                                        <p:tav tm="0">
                                          <p:val>
                                            <p:strVal val="#ppt_h"/>
                                          </p:val>
                                        </p:tav>
                                        <p:tav tm="100000">
                                          <p:val>
                                            <p:strVal val="#ppt_h"/>
                                          </p:val>
                                        </p:tav>
                                      </p:tavLst>
                                    </p:anim>
                                  </p:childTnLst>
                                </p:cTn>
                              </p:par>
                              <p:par>
                                <p:cTn id="116" presetID="17" presetClass="entr" presetSubtype="8" fill="hold" grpId="0" nodeType="withEffect">
                                  <p:stCondLst>
                                    <p:cond delay="0"/>
                                  </p:stCondLst>
                                  <p:childTnLst>
                                    <p:set>
                                      <p:cBhvr>
                                        <p:cTn id="117" dur="1" fill="hold">
                                          <p:stCondLst>
                                            <p:cond delay="0"/>
                                          </p:stCondLst>
                                        </p:cTn>
                                        <p:tgtEl>
                                          <p:spTgt spid="34"/>
                                        </p:tgtEl>
                                        <p:attrNameLst>
                                          <p:attrName>style.visibility</p:attrName>
                                        </p:attrNameLst>
                                      </p:cBhvr>
                                      <p:to>
                                        <p:strVal val="visible"/>
                                      </p:to>
                                    </p:set>
                                    <p:anim calcmode="lin" valueType="num">
                                      <p:cBhvr>
                                        <p:cTn id="118" dur="750" fill="hold"/>
                                        <p:tgtEl>
                                          <p:spTgt spid="34"/>
                                        </p:tgtEl>
                                        <p:attrNameLst>
                                          <p:attrName>ppt_x</p:attrName>
                                        </p:attrNameLst>
                                      </p:cBhvr>
                                      <p:tavLst>
                                        <p:tav tm="0">
                                          <p:val>
                                            <p:strVal val="#ppt_x-#ppt_w/2"/>
                                          </p:val>
                                        </p:tav>
                                        <p:tav tm="100000">
                                          <p:val>
                                            <p:strVal val="#ppt_x"/>
                                          </p:val>
                                        </p:tav>
                                      </p:tavLst>
                                    </p:anim>
                                    <p:anim calcmode="lin" valueType="num">
                                      <p:cBhvr>
                                        <p:cTn id="119" dur="750" fill="hold"/>
                                        <p:tgtEl>
                                          <p:spTgt spid="34"/>
                                        </p:tgtEl>
                                        <p:attrNameLst>
                                          <p:attrName>ppt_y</p:attrName>
                                        </p:attrNameLst>
                                      </p:cBhvr>
                                      <p:tavLst>
                                        <p:tav tm="0">
                                          <p:val>
                                            <p:strVal val="#ppt_y"/>
                                          </p:val>
                                        </p:tav>
                                        <p:tav tm="100000">
                                          <p:val>
                                            <p:strVal val="#ppt_y"/>
                                          </p:val>
                                        </p:tav>
                                      </p:tavLst>
                                    </p:anim>
                                    <p:anim calcmode="lin" valueType="num">
                                      <p:cBhvr>
                                        <p:cTn id="120" dur="750" fill="hold"/>
                                        <p:tgtEl>
                                          <p:spTgt spid="34"/>
                                        </p:tgtEl>
                                        <p:attrNameLst>
                                          <p:attrName>ppt_w</p:attrName>
                                        </p:attrNameLst>
                                      </p:cBhvr>
                                      <p:tavLst>
                                        <p:tav tm="0">
                                          <p:val>
                                            <p:fltVal val="0"/>
                                          </p:val>
                                        </p:tav>
                                        <p:tav tm="100000">
                                          <p:val>
                                            <p:strVal val="#ppt_w"/>
                                          </p:val>
                                        </p:tav>
                                      </p:tavLst>
                                    </p:anim>
                                    <p:anim calcmode="lin" valueType="num">
                                      <p:cBhvr>
                                        <p:cTn id="121" dur="750" fill="hold"/>
                                        <p:tgtEl>
                                          <p:spTgt spid="34"/>
                                        </p:tgtEl>
                                        <p:attrNameLst>
                                          <p:attrName>ppt_h</p:attrName>
                                        </p:attrNameLst>
                                      </p:cBhvr>
                                      <p:tavLst>
                                        <p:tav tm="0">
                                          <p:val>
                                            <p:strVal val="#ppt_h"/>
                                          </p:val>
                                        </p:tav>
                                        <p:tav tm="100000">
                                          <p:val>
                                            <p:strVal val="#ppt_h"/>
                                          </p:val>
                                        </p:tav>
                                      </p:tavLst>
                                    </p:anim>
                                  </p:childTnLst>
                                </p:cTn>
                              </p:par>
                            </p:childTnLst>
                          </p:cTn>
                        </p:par>
                        <p:par>
                          <p:cTn id="122" fill="hold">
                            <p:stCondLst>
                              <p:cond delay="3750"/>
                            </p:stCondLst>
                            <p:childTnLst>
                              <p:par>
                                <p:cTn id="123" presetID="42" presetClass="entr" presetSubtype="0" fill="hold" grpId="0" nodeType="afterEffect">
                                  <p:stCondLst>
                                    <p:cond delay="0"/>
                                  </p:stCondLst>
                                  <p:childTnLst>
                                    <p:set>
                                      <p:cBhvr>
                                        <p:cTn id="124" dur="1" fill="hold">
                                          <p:stCondLst>
                                            <p:cond delay="0"/>
                                          </p:stCondLst>
                                        </p:cTn>
                                        <p:tgtEl>
                                          <p:spTgt spid="56"/>
                                        </p:tgtEl>
                                        <p:attrNameLst>
                                          <p:attrName>style.visibility</p:attrName>
                                        </p:attrNameLst>
                                      </p:cBhvr>
                                      <p:to>
                                        <p:strVal val="visible"/>
                                      </p:to>
                                    </p:set>
                                    <p:animEffect transition="in" filter="fade">
                                      <p:cBhvr>
                                        <p:cTn id="125" dur="500"/>
                                        <p:tgtEl>
                                          <p:spTgt spid="56"/>
                                        </p:tgtEl>
                                      </p:cBhvr>
                                    </p:animEffect>
                                    <p:anim calcmode="lin" valueType="num">
                                      <p:cBhvr>
                                        <p:cTn id="126" dur="500" fill="hold"/>
                                        <p:tgtEl>
                                          <p:spTgt spid="56"/>
                                        </p:tgtEl>
                                        <p:attrNameLst>
                                          <p:attrName>ppt_x</p:attrName>
                                        </p:attrNameLst>
                                      </p:cBhvr>
                                      <p:tavLst>
                                        <p:tav tm="0">
                                          <p:val>
                                            <p:strVal val="#ppt_x"/>
                                          </p:val>
                                        </p:tav>
                                        <p:tav tm="100000">
                                          <p:val>
                                            <p:strVal val="#ppt_x"/>
                                          </p:val>
                                        </p:tav>
                                      </p:tavLst>
                                    </p:anim>
                                    <p:anim calcmode="lin" valueType="num">
                                      <p:cBhvr>
                                        <p:cTn id="127" dur="500" fill="hold"/>
                                        <p:tgtEl>
                                          <p:spTgt spid="56"/>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fade">
                                      <p:cBhvr>
                                        <p:cTn id="130" dur="500"/>
                                        <p:tgtEl>
                                          <p:spTgt spid="55"/>
                                        </p:tgtEl>
                                      </p:cBhvr>
                                    </p:animEffect>
                                    <p:anim calcmode="lin" valueType="num">
                                      <p:cBhvr>
                                        <p:cTn id="131" dur="500" fill="hold"/>
                                        <p:tgtEl>
                                          <p:spTgt spid="55"/>
                                        </p:tgtEl>
                                        <p:attrNameLst>
                                          <p:attrName>ppt_x</p:attrName>
                                        </p:attrNameLst>
                                      </p:cBhvr>
                                      <p:tavLst>
                                        <p:tav tm="0">
                                          <p:val>
                                            <p:strVal val="#ppt_x"/>
                                          </p:val>
                                        </p:tav>
                                        <p:tav tm="100000">
                                          <p:val>
                                            <p:strVal val="#ppt_x"/>
                                          </p:val>
                                        </p:tav>
                                      </p:tavLst>
                                    </p:anim>
                                    <p:anim calcmode="lin" valueType="num">
                                      <p:cBhvr>
                                        <p:cTn id="132" dur="500" fill="hold"/>
                                        <p:tgtEl>
                                          <p:spTgt spid="55"/>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54"/>
                                        </p:tgtEl>
                                        <p:attrNameLst>
                                          <p:attrName>style.visibility</p:attrName>
                                        </p:attrNameLst>
                                      </p:cBhvr>
                                      <p:to>
                                        <p:strVal val="visible"/>
                                      </p:to>
                                    </p:set>
                                    <p:animEffect transition="in" filter="fade">
                                      <p:cBhvr>
                                        <p:cTn id="135" dur="500"/>
                                        <p:tgtEl>
                                          <p:spTgt spid="54"/>
                                        </p:tgtEl>
                                      </p:cBhvr>
                                    </p:animEffect>
                                    <p:anim calcmode="lin" valueType="num">
                                      <p:cBhvr>
                                        <p:cTn id="136" dur="500" fill="hold"/>
                                        <p:tgtEl>
                                          <p:spTgt spid="54"/>
                                        </p:tgtEl>
                                        <p:attrNameLst>
                                          <p:attrName>ppt_x</p:attrName>
                                        </p:attrNameLst>
                                      </p:cBhvr>
                                      <p:tavLst>
                                        <p:tav tm="0">
                                          <p:val>
                                            <p:strVal val="#ppt_x"/>
                                          </p:val>
                                        </p:tav>
                                        <p:tav tm="100000">
                                          <p:val>
                                            <p:strVal val="#ppt_x"/>
                                          </p:val>
                                        </p:tav>
                                      </p:tavLst>
                                    </p:anim>
                                    <p:anim calcmode="lin" valueType="num">
                                      <p:cBhvr>
                                        <p:cTn id="137" dur="500" fill="hold"/>
                                        <p:tgtEl>
                                          <p:spTgt spid="54"/>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53"/>
                                        </p:tgtEl>
                                        <p:attrNameLst>
                                          <p:attrName>style.visibility</p:attrName>
                                        </p:attrNameLst>
                                      </p:cBhvr>
                                      <p:to>
                                        <p:strVal val="visible"/>
                                      </p:to>
                                    </p:set>
                                    <p:animEffect transition="in" filter="fade">
                                      <p:cBhvr>
                                        <p:cTn id="140" dur="500"/>
                                        <p:tgtEl>
                                          <p:spTgt spid="53"/>
                                        </p:tgtEl>
                                      </p:cBhvr>
                                    </p:animEffect>
                                    <p:anim calcmode="lin" valueType="num">
                                      <p:cBhvr>
                                        <p:cTn id="141" dur="500" fill="hold"/>
                                        <p:tgtEl>
                                          <p:spTgt spid="53"/>
                                        </p:tgtEl>
                                        <p:attrNameLst>
                                          <p:attrName>ppt_x</p:attrName>
                                        </p:attrNameLst>
                                      </p:cBhvr>
                                      <p:tavLst>
                                        <p:tav tm="0">
                                          <p:val>
                                            <p:strVal val="#ppt_x"/>
                                          </p:val>
                                        </p:tav>
                                        <p:tav tm="100000">
                                          <p:val>
                                            <p:strVal val="#ppt_x"/>
                                          </p:val>
                                        </p:tav>
                                      </p:tavLst>
                                    </p:anim>
                                    <p:anim calcmode="lin" valueType="num">
                                      <p:cBhvr>
                                        <p:cTn id="142" dur="500" fill="hold"/>
                                        <p:tgtEl>
                                          <p:spTgt spid="53"/>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57"/>
                                        </p:tgtEl>
                                        <p:attrNameLst>
                                          <p:attrName>style.visibility</p:attrName>
                                        </p:attrNameLst>
                                      </p:cBhvr>
                                      <p:to>
                                        <p:strVal val="visible"/>
                                      </p:to>
                                    </p:set>
                                    <p:animEffect transition="in" filter="fade">
                                      <p:cBhvr>
                                        <p:cTn id="145" dur="750"/>
                                        <p:tgtEl>
                                          <p:spTgt spid="57"/>
                                        </p:tgtEl>
                                      </p:cBhvr>
                                    </p:animEffect>
                                    <p:anim calcmode="lin" valueType="num">
                                      <p:cBhvr>
                                        <p:cTn id="146" dur="750" fill="hold"/>
                                        <p:tgtEl>
                                          <p:spTgt spid="57"/>
                                        </p:tgtEl>
                                        <p:attrNameLst>
                                          <p:attrName>ppt_x</p:attrName>
                                        </p:attrNameLst>
                                      </p:cBhvr>
                                      <p:tavLst>
                                        <p:tav tm="0">
                                          <p:val>
                                            <p:strVal val="#ppt_x"/>
                                          </p:val>
                                        </p:tav>
                                        <p:tav tm="100000">
                                          <p:val>
                                            <p:strVal val="#ppt_x"/>
                                          </p:val>
                                        </p:tav>
                                      </p:tavLst>
                                    </p:anim>
                                    <p:anim calcmode="lin" valueType="num">
                                      <p:cBhvr>
                                        <p:cTn id="147" dur="75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P spid="25" grpId="0" animBg="1"/>
      <p:bldP spid="26" grpId="0" animBg="1"/>
      <p:bldP spid="27" grpId="0" animBg="1"/>
      <p:bldP spid="33" grpId="0" animBg="1"/>
      <p:bldP spid="34" grpId="0" animBg="1"/>
      <p:bldP spid="35" grpId="0" animBg="1"/>
      <p:bldP spid="53" grpId="0"/>
      <p:bldP spid="54" grpId="0"/>
      <p:bldP spid="55" grpId="0"/>
      <p:bldP spid="56" grpId="0"/>
      <p:bldP spid="57" grpId="0"/>
      <p:bldP spid="58" grpId="0" animBg="1"/>
      <p:bldP spid="59" grpId="0" animBg="1"/>
      <p:bldP spid="60" grpId="0" animBg="1"/>
      <p:bldP spid="61" grpId="0" animBg="1"/>
      <p:bldP spid="62" grpId="0" animBg="1"/>
      <p:bldP spid="63" grpId="0"/>
      <p:bldP spid="64" grpId="0" animBg="1"/>
      <p:bldP spid="65" grpId="0"/>
      <p:bldP spid="66" grpId="0" animBg="1"/>
      <p:bldP spid="67" grpId="0"/>
      <p:bldP spid="68" grpId="0" animBg="1"/>
      <p:bldP spid="6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Other_1">
            <a:extLst>
              <a:ext uri="{FF2B5EF4-FFF2-40B4-BE49-F238E27FC236}">
                <a16:creationId xmlns:a16="http://schemas.microsoft.com/office/drawing/2014/main" id="{52A63362-8777-42D5-8210-5321FFB22397}"/>
              </a:ext>
            </a:extLst>
          </p:cNvPr>
          <p:cNvSpPr/>
          <p:nvPr>
            <p:custDataLst>
              <p:tags r:id="rId1"/>
            </p:custDataLst>
          </p:nvPr>
        </p:nvSpPr>
        <p:spPr>
          <a:xfrm>
            <a:off x="1119783" y="2112416"/>
            <a:ext cx="892568" cy="892570"/>
          </a:xfrm>
          <a:custGeom>
            <a:avLst/>
            <a:gdLst>
              <a:gd name="connsiteX0" fmla="*/ 349985 w 663588"/>
              <a:gd name="connsiteY0" fmla="*/ 142900 h 663588"/>
              <a:gd name="connsiteX1" fmla="*/ 482976 w 663588"/>
              <a:gd name="connsiteY1" fmla="*/ 211390 h 663588"/>
              <a:gd name="connsiteX2" fmla="*/ 460097 w 663588"/>
              <a:gd name="connsiteY2" fmla="*/ 486849 h 663588"/>
              <a:gd name="connsiteX3" fmla="*/ 260810 w 663588"/>
              <a:gd name="connsiteY3" fmla="*/ 655570 h 663588"/>
              <a:gd name="connsiteX4" fmla="*/ 202645 w 663588"/>
              <a:gd name="connsiteY4" fmla="*/ 637514 h 663588"/>
              <a:gd name="connsiteX5" fmla="*/ 6741 w 663588"/>
              <a:gd name="connsiteY5" fmla="*/ 398662 h 663588"/>
              <a:gd name="connsiteX6" fmla="*/ 3010 w 663588"/>
              <a:gd name="connsiteY6" fmla="*/ 361650 h 663588"/>
              <a:gd name="connsiteX7" fmla="*/ 207517 w 663588"/>
              <a:gd name="connsiteY7" fmla="*/ 188510 h 663588"/>
              <a:gd name="connsiteX8" fmla="*/ 349985 w 663588"/>
              <a:gd name="connsiteY8" fmla="*/ 142900 h 663588"/>
              <a:gd name="connsiteX9" fmla="*/ 331794 w 663588"/>
              <a:gd name="connsiteY9" fmla="*/ 0 h 663588"/>
              <a:gd name="connsiteX10" fmla="*/ 663588 w 663588"/>
              <a:gd name="connsiteY10" fmla="*/ 331794 h 663588"/>
              <a:gd name="connsiteX11" fmla="*/ 331794 w 663588"/>
              <a:gd name="connsiteY11" fmla="*/ 663588 h 663588"/>
              <a:gd name="connsiteX12" fmla="*/ 278642 w 663588"/>
              <a:gd name="connsiteY12" fmla="*/ 658230 h 663588"/>
              <a:gd name="connsiteX13" fmla="*/ 471280 w 663588"/>
              <a:gd name="connsiteY13" fmla="*/ 495139 h 663588"/>
              <a:gd name="connsiteX14" fmla="*/ 495745 w 663588"/>
              <a:gd name="connsiteY14" fmla="*/ 200580 h 663588"/>
              <a:gd name="connsiteX15" fmla="*/ 495746 w 663588"/>
              <a:gd name="connsiteY15" fmla="*/ 200580 h 663588"/>
              <a:gd name="connsiteX16" fmla="*/ 201187 w 663588"/>
              <a:gd name="connsiteY16" fmla="*/ 176113 h 663588"/>
              <a:gd name="connsiteX17" fmla="*/ 1361 w 663588"/>
              <a:gd name="connsiteY17" fmla="*/ 345290 h 663588"/>
              <a:gd name="connsiteX18" fmla="*/ 0 w 663588"/>
              <a:gd name="connsiteY18" fmla="*/ 331794 h 663588"/>
              <a:gd name="connsiteX19" fmla="*/ 331794 w 663588"/>
              <a:gd name="connsiteY19" fmla="*/ 0 h 66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3588" h="663588">
                <a:moveTo>
                  <a:pt x="349985" y="142900"/>
                </a:moveTo>
                <a:cubicBezTo>
                  <a:pt x="399833" y="147041"/>
                  <a:pt x="448102" y="170198"/>
                  <a:pt x="482976" y="211390"/>
                </a:cubicBezTo>
                <a:cubicBezTo>
                  <a:pt x="552725" y="293774"/>
                  <a:pt x="542481" y="417101"/>
                  <a:pt x="460097" y="486849"/>
                </a:cubicBezTo>
                <a:lnTo>
                  <a:pt x="260810" y="655570"/>
                </a:lnTo>
                <a:lnTo>
                  <a:pt x="202645" y="637514"/>
                </a:lnTo>
                <a:cubicBezTo>
                  <a:pt x="103407" y="595540"/>
                  <a:pt x="28840" y="506657"/>
                  <a:pt x="6741" y="398662"/>
                </a:cubicBezTo>
                <a:lnTo>
                  <a:pt x="3010" y="361650"/>
                </a:lnTo>
                <a:lnTo>
                  <a:pt x="207517" y="188510"/>
                </a:lnTo>
                <a:cubicBezTo>
                  <a:pt x="248709" y="153636"/>
                  <a:pt x="300137" y="138760"/>
                  <a:pt x="349985" y="142900"/>
                </a:cubicBezTo>
                <a:close/>
                <a:moveTo>
                  <a:pt x="331794" y="0"/>
                </a:moveTo>
                <a:cubicBezTo>
                  <a:pt x="515039" y="0"/>
                  <a:pt x="663588" y="148549"/>
                  <a:pt x="663588" y="331794"/>
                </a:cubicBezTo>
                <a:cubicBezTo>
                  <a:pt x="663588" y="515039"/>
                  <a:pt x="515039" y="663588"/>
                  <a:pt x="331794" y="663588"/>
                </a:cubicBezTo>
                <a:lnTo>
                  <a:pt x="278642" y="658230"/>
                </a:lnTo>
                <a:lnTo>
                  <a:pt x="471280" y="495139"/>
                </a:lnTo>
                <a:cubicBezTo>
                  <a:pt x="559376" y="420555"/>
                  <a:pt x="570330" y="288677"/>
                  <a:pt x="495745" y="200580"/>
                </a:cubicBezTo>
                <a:lnTo>
                  <a:pt x="495746" y="200580"/>
                </a:lnTo>
                <a:cubicBezTo>
                  <a:pt x="421162" y="112483"/>
                  <a:pt x="289283" y="101529"/>
                  <a:pt x="201187" y="176113"/>
                </a:cubicBezTo>
                <a:lnTo>
                  <a:pt x="1361" y="345290"/>
                </a:lnTo>
                <a:lnTo>
                  <a:pt x="0" y="331794"/>
                </a:lnTo>
                <a:cubicBezTo>
                  <a:pt x="0" y="148549"/>
                  <a:pt x="148549" y="0"/>
                  <a:pt x="33179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rgbClr val="FFFFFF"/>
                </a:solidFill>
              </a:rPr>
              <a:t>03</a:t>
            </a:r>
            <a:endParaRPr lang="zh-CN" altLang="en-US" sz="2400" dirty="0">
              <a:solidFill>
                <a:srgbClr val="FFFFFF"/>
              </a:solidFill>
            </a:endParaRPr>
          </a:p>
        </p:txBody>
      </p:sp>
      <p:sp>
        <p:nvSpPr>
          <p:cNvPr id="4" name="矩形 3">
            <a:extLst>
              <a:ext uri="{FF2B5EF4-FFF2-40B4-BE49-F238E27FC236}">
                <a16:creationId xmlns:a16="http://schemas.microsoft.com/office/drawing/2014/main" id="{68EECBB7-184F-4A9D-AC2E-4B2B50996E27}"/>
              </a:ext>
            </a:extLst>
          </p:cNvPr>
          <p:cNvSpPr/>
          <p:nvPr/>
        </p:nvSpPr>
        <p:spPr>
          <a:xfrm>
            <a:off x="2231740" y="2235536"/>
            <a:ext cx="2342087" cy="276999"/>
          </a:xfrm>
          <a:prstGeom prst="rect">
            <a:avLst/>
          </a:prstGeom>
        </p:spPr>
        <p:txBody>
          <a:bodyPr wrap="square" lIns="0" tIns="0" rIns="0" bIns="0">
            <a:spAutoFit/>
          </a:bodyPr>
          <a:lstStyle/>
          <a:p>
            <a:pPr lvl="0">
              <a:buNone/>
            </a:pPr>
            <a:r>
              <a:rPr lang="zh-CN" altLang="en-US"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成功项目展示</a:t>
            </a:r>
            <a:endParaRPr lang="en-US" altLang="zh-CN"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Box 11">
            <a:extLst>
              <a:ext uri="{FF2B5EF4-FFF2-40B4-BE49-F238E27FC236}">
                <a16:creationId xmlns:a16="http://schemas.microsoft.com/office/drawing/2014/main" id="{FC9A3AD9-C145-4BCE-AB52-654CF6E740C7}"/>
              </a:ext>
            </a:extLst>
          </p:cNvPr>
          <p:cNvSpPr txBox="1"/>
          <p:nvPr/>
        </p:nvSpPr>
        <p:spPr>
          <a:xfrm>
            <a:off x="2175148" y="2579877"/>
            <a:ext cx="1319521" cy="164648"/>
          </a:xfrm>
          <a:prstGeom prst="rect">
            <a:avLst/>
          </a:prstGeom>
          <a:noFill/>
        </p:spPr>
        <p:txBody>
          <a:bodyPr wrap="square" lIns="48756" tIns="24378" rIns="48756" bIns="24378" rtlCol="0">
            <a:spAutoFit/>
          </a:bodyPr>
          <a:lstStyle/>
          <a:p>
            <a:pPr marL="91410" lvl="1" indent="-91410">
              <a:buFont typeface="Arial" panose="020B0604020202020204" pitchFamily="34" charset="0"/>
              <a:buChar char="•"/>
            </a:pPr>
            <a:r>
              <a:rPr lang="zh-CN" altLang="en-US" sz="7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添加相关标题文字</a:t>
            </a:r>
            <a:endParaRPr lang="en-US" altLang="zh-CN" sz="7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24">
            <a:extLst>
              <a:ext uri="{FF2B5EF4-FFF2-40B4-BE49-F238E27FC236}">
                <a16:creationId xmlns:a16="http://schemas.microsoft.com/office/drawing/2014/main" id="{DA38BC86-E42B-4D30-9090-E6ACE33FE2DE}"/>
              </a:ext>
            </a:extLst>
          </p:cNvPr>
          <p:cNvSpPr txBox="1"/>
          <p:nvPr/>
        </p:nvSpPr>
        <p:spPr>
          <a:xfrm>
            <a:off x="3230514" y="2579877"/>
            <a:ext cx="1319521" cy="164648"/>
          </a:xfrm>
          <a:prstGeom prst="rect">
            <a:avLst/>
          </a:prstGeom>
          <a:noFill/>
        </p:spPr>
        <p:txBody>
          <a:bodyPr wrap="square" lIns="48756" tIns="24378" rIns="48756" bIns="24378" rtlCol="0">
            <a:spAutoFit/>
          </a:bodyPr>
          <a:lstStyle/>
          <a:p>
            <a:pPr marL="91410" lvl="1" indent="-91410">
              <a:buFont typeface="Arial" panose="020B0604020202020204" pitchFamily="34" charset="0"/>
              <a:buChar char="•"/>
            </a:pPr>
            <a:r>
              <a:rPr lang="zh-CN" altLang="en-US" sz="7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添加相关标题文字</a:t>
            </a:r>
            <a:endParaRPr lang="en-US" altLang="zh-CN" sz="7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11">
            <a:extLst>
              <a:ext uri="{FF2B5EF4-FFF2-40B4-BE49-F238E27FC236}">
                <a16:creationId xmlns:a16="http://schemas.microsoft.com/office/drawing/2014/main" id="{A9A4F901-D645-4364-AA97-B032B7035DB3}"/>
              </a:ext>
            </a:extLst>
          </p:cNvPr>
          <p:cNvSpPr txBox="1"/>
          <p:nvPr/>
        </p:nvSpPr>
        <p:spPr>
          <a:xfrm>
            <a:off x="2175148" y="2776177"/>
            <a:ext cx="1319521" cy="164648"/>
          </a:xfrm>
          <a:prstGeom prst="rect">
            <a:avLst/>
          </a:prstGeom>
          <a:noFill/>
        </p:spPr>
        <p:txBody>
          <a:bodyPr wrap="square" lIns="48756" tIns="24378" rIns="48756" bIns="24378" rtlCol="0">
            <a:spAutoFit/>
          </a:bodyPr>
          <a:lstStyle/>
          <a:p>
            <a:pPr marL="91410" lvl="1" indent="-91410">
              <a:buFont typeface="Arial" panose="020B0604020202020204" pitchFamily="34" charset="0"/>
              <a:buChar char="•"/>
            </a:pPr>
            <a:r>
              <a:rPr lang="zh-CN" altLang="en-US" sz="7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添加相关标题文字</a:t>
            </a:r>
            <a:endParaRPr lang="en-US" altLang="zh-CN" sz="7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TextBox 11">
            <a:extLst>
              <a:ext uri="{FF2B5EF4-FFF2-40B4-BE49-F238E27FC236}">
                <a16:creationId xmlns:a16="http://schemas.microsoft.com/office/drawing/2014/main" id="{8EA782A3-2D1A-467F-9E34-D8ADF8E6DBEE}"/>
              </a:ext>
            </a:extLst>
          </p:cNvPr>
          <p:cNvSpPr txBox="1"/>
          <p:nvPr/>
        </p:nvSpPr>
        <p:spPr>
          <a:xfrm>
            <a:off x="3230514" y="2776177"/>
            <a:ext cx="1319521" cy="164648"/>
          </a:xfrm>
          <a:prstGeom prst="rect">
            <a:avLst/>
          </a:prstGeom>
          <a:noFill/>
        </p:spPr>
        <p:txBody>
          <a:bodyPr wrap="square" lIns="48756" tIns="24378" rIns="48756" bIns="24378" rtlCol="0">
            <a:spAutoFit/>
          </a:bodyPr>
          <a:lstStyle/>
          <a:p>
            <a:pPr marL="91410" lvl="1" indent="-91410">
              <a:buFont typeface="Arial" panose="020B0604020202020204" pitchFamily="34" charset="0"/>
              <a:buChar char="•"/>
            </a:pPr>
            <a:r>
              <a:rPr lang="zh-CN" altLang="en-US" sz="7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添加相关标题文字</a:t>
            </a:r>
            <a:endParaRPr lang="en-US" altLang="zh-CN" sz="7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06DF178A-D1DB-44DF-9C7A-C25E0AE2F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3988" y="448308"/>
            <a:ext cx="4837714" cy="3987661"/>
          </a:xfrm>
          <a:prstGeom prst="rect">
            <a:avLst/>
          </a:prstGeom>
        </p:spPr>
      </p:pic>
    </p:spTree>
    <p:extLst>
      <p:ext uri="{BB962C8B-B14F-4D97-AF65-F5344CB8AC3E}">
        <p14:creationId xmlns:p14="http://schemas.microsoft.com/office/powerpoint/2010/main" val="32044705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fallOve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32"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strVal val="4*#ppt_w"/>
                                          </p:val>
                                        </p:tav>
                                        <p:tav tm="100000">
                                          <p:val>
                                            <p:strVal val="#ppt_w"/>
                                          </p:val>
                                        </p:tav>
                                      </p:tavLst>
                                    </p:anim>
                                    <p:anim calcmode="lin" valueType="num">
                                      <p:cBhvr>
                                        <p:cTn id="14" dur="500" fill="hold"/>
                                        <p:tgtEl>
                                          <p:spTgt spid="4"/>
                                        </p:tgtEl>
                                        <p:attrNameLst>
                                          <p:attrName>ppt_h</p:attrName>
                                        </p:attrNameLst>
                                      </p:cBhvr>
                                      <p:tavLst>
                                        <p:tav tm="0">
                                          <p:val>
                                            <p:strVal val="4*#ppt_h"/>
                                          </p:val>
                                        </p:tav>
                                        <p:tav tm="100000">
                                          <p:val>
                                            <p:strVal val="#ppt_h"/>
                                          </p:val>
                                        </p:tav>
                                      </p:tavLst>
                                    </p:anim>
                                  </p:childTnLst>
                                </p:cTn>
                              </p:par>
                            </p:childTnLst>
                          </p:cTn>
                        </p:par>
                        <p:par>
                          <p:cTn id="15" fill="hold">
                            <p:stCondLst>
                              <p:cond delay="1500"/>
                            </p:stCondLst>
                            <p:childTnLst>
                              <p:par>
                                <p:cTn id="16" presetID="1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p:tgtEl>
                                          <p:spTgt spid="5"/>
                                        </p:tgtEl>
                                        <p:attrNameLst>
                                          <p:attrName>ppt_x</p:attrName>
                                        </p:attrNameLst>
                                      </p:cBhvr>
                                      <p:tavLst>
                                        <p:tav tm="0">
                                          <p:val>
                                            <p:strVal val="#ppt_x-#ppt_w*1.125000"/>
                                          </p:val>
                                        </p:tav>
                                        <p:tav tm="100000">
                                          <p:val>
                                            <p:strVal val="#ppt_x"/>
                                          </p:val>
                                        </p:tav>
                                      </p:tavLst>
                                    </p:anim>
                                    <p:animEffect transition="in" filter="wipe(right)">
                                      <p:cBhvr>
                                        <p:cTn id="19" dur="500"/>
                                        <p:tgtEl>
                                          <p:spTgt spid="5"/>
                                        </p:tgtEl>
                                      </p:cBhvr>
                                    </p:animEffect>
                                  </p:childTnLst>
                                </p:cTn>
                              </p:par>
                            </p:childTnLst>
                          </p:cTn>
                        </p:par>
                        <p:par>
                          <p:cTn id="20" fill="hold">
                            <p:stCondLst>
                              <p:cond delay="2000"/>
                            </p:stCondLst>
                            <p:childTnLst>
                              <p:par>
                                <p:cTn id="21" presetID="1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p:tgtEl>
                                          <p:spTgt spid="6"/>
                                        </p:tgtEl>
                                        <p:attrNameLst>
                                          <p:attrName>ppt_x</p:attrName>
                                        </p:attrNameLst>
                                      </p:cBhvr>
                                      <p:tavLst>
                                        <p:tav tm="0">
                                          <p:val>
                                            <p:strVal val="#ppt_x-#ppt_w*1.125000"/>
                                          </p:val>
                                        </p:tav>
                                        <p:tav tm="100000">
                                          <p:val>
                                            <p:strVal val="#ppt_x"/>
                                          </p:val>
                                        </p:tav>
                                      </p:tavLst>
                                    </p:anim>
                                    <p:animEffect transition="in" filter="wipe(right)">
                                      <p:cBhvr>
                                        <p:cTn id="24" dur="500"/>
                                        <p:tgtEl>
                                          <p:spTgt spid="6"/>
                                        </p:tgtEl>
                                      </p:cBhvr>
                                    </p:animEffect>
                                  </p:childTnLst>
                                </p:cTn>
                              </p:par>
                            </p:childTnLst>
                          </p:cTn>
                        </p:par>
                        <p:par>
                          <p:cTn id="25" fill="hold">
                            <p:stCondLst>
                              <p:cond delay="2500"/>
                            </p:stCondLst>
                            <p:childTnLst>
                              <p:par>
                                <p:cTn id="26" presetID="12" presetClass="entr" presetSubtype="8"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p:tgtEl>
                                          <p:spTgt spid="7"/>
                                        </p:tgtEl>
                                        <p:attrNameLst>
                                          <p:attrName>ppt_x</p:attrName>
                                        </p:attrNameLst>
                                      </p:cBhvr>
                                      <p:tavLst>
                                        <p:tav tm="0">
                                          <p:val>
                                            <p:strVal val="#ppt_x-#ppt_w*1.125000"/>
                                          </p:val>
                                        </p:tav>
                                        <p:tav tm="100000">
                                          <p:val>
                                            <p:strVal val="#ppt_x"/>
                                          </p:val>
                                        </p:tav>
                                      </p:tavLst>
                                    </p:anim>
                                    <p:animEffect transition="in" filter="wipe(right)">
                                      <p:cBhvr>
                                        <p:cTn id="29" dur="500"/>
                                        <p:tgtEl>
                                          <p:spTgt spid="7"/>
                                        </p:tgtEl>
                                      </p:cBhvr>
                                    </p:animEffect>
                                  </p:childTnLst>
                                </p:cTn>
                              </p:par>
                            </p:childTnLst>
                          </p:cTn>
                        </p:par>
                        <p:par>
                          <p:cTn id="30" fill="hold">
                            <p:stCondLst>
                              <p:cond delay="3000"/>
                            </p:stCondLst>
                            <p:childTnLst>
                              <p:par>
                                <p:cTn id="31" presetID="12" presetClass="entr" presetSubtype="8"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p:tgtEl>
                                          <p:spTgt spid="8"/>
                                        </p:tgtEl>
                                        <p:attrNameLst>
                                          <p:attrName>ppt_x</p:attrName>
                                        </p:attrNameLst>
                                      </p:cBhvr>
                                      <p:tavLst>
                                        <p:tav tm="0">
                                          <p:val>
                                            <p:strVal val="#ppt_x-#ppt_w*1.125000"/>
                                          </p:val>
                                        </p:tav>
                                        <p:tav tm="100000">
                                          <p:val>
                                            <p:strVal val="#ppt_x"/>
                                          </p:val>
                                        </p:tav>
                                      </p:tavLst>
                                    </p:anim>
                                    <p:animEffect transition="in" filter="wipe(right)">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859631" y="3850479"/>
            <a:ext cx="3358754" cy="618125"/>
            <a:chOff x="6328128" y="5044369"/>
            <a:chExt cx="4478684" cy="822745"/>
          </a:xfrm>
        </p:grpSpPr>
        <p:sp>
          <p:nvSpPr>
            <p:cNvPr id="97313" name="Text Placeholder 32"/>
            <p:cNvSpPr txBox="1">
              <a:spLocks/>
            </p:cNvSpPr>
            <p:nvPr/>
          </p:nvSpPr>
          <p:spPr bwMode="auto">
            <a:xfrm>
              <a:off x="6529687" y="5350528"/>
              <a:ext cx="4277125" cy="516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fontAlgn="base">
                <a:spcBef>
                  <a:spcPct val="0"/>
                </a:spcBef>
                <a:spcAft>
                  <a:spcPct val="0"/>
                </a:spcAft>
                <a:defRPr>
                  <a:solidFill>
                    <a:schemeClr val="tx1"/>
                  </a:solidFill>
                  <a:latin typeface="Calibri" pitchFamily="34" charset="0"/>
                  <a:ea typeface="MS PGothic" pitchFamily="34" charset="-128"/>
                </a:defRPr>
              </a:lvl6pPr>
              <a:lvl7pPr marL="2971800" indent="-228600" fontAlgn="base">
                <a:spcBef>
                  <a:spcPct val="0"/>
                </a:spcBef>
                <a:spcAft>
                  <a:spcPct val="0"/>
                </a:spcAft>
                <a:defRPr>
                  <a:solidFill>
                    <a:schemeClr val="tx1"/>
                  </a:solidFill>
                  <a:latin typeface="Calibri" pitchFamily="34" charset="0"/>
                  <a:ea typeface="MS PGothic" pitchFamily="34" charset="-128"/>
                </a:defRPr>
              </a:lvl7pPr>
              <a:lvl8pPr marL="3429000" indent="-228600" fontAlgn="base">
                <a:spcBef>
                  <a:spcPct val="0"/>
                </a:spcBef>
                <a:spcAft>
                  <a:spcPct val="0"/>
                </a:spcAft>
                <a:defRPr>
                  <a:solidFill>
                    <a:schemeClr val="tx1"/>
                  </a:solidFill>
                  <a:latin typeface="Calibri" pitchFamily="34" charset="0"/>
                  <a:ea typeface="MS PGothic" pitchFamily="34" charset="-128"/>
                </a:defRPr>
              </a:lvl8pPr>
              <a:lvl9pPr marL="3886200" indent="-228600" fontAlgn="base">
                <a:spcBef>
                  <a:spcPct val="0"/>
                </a:spcBef>
                <a:spcAft>
                  <a:spcPct val="0"/>
                </a:spcAft>
                <a:defRPr>
                  <a:solidFill>
                    <a:schemeClr val="tx1"/>
                  </a:solidFill>
                  <a:latin typeface="Calibri" pitchFamily="34" charset="0"/>
                  <a:ea typeface="MS PGothic" pitchFamily="34" charset="-128"/>
                </a:defRPr>
              </a:lvl9pPr>
            </a:lstStyle>
            <a:p>
              <a:pPr algn="r" fontAlgn="auto">
                <a:spcAft>
                  <a:spcPts val="0"/>
                </a:spcAft>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所有文字都可以随意更改成您的文字内容 鼠标点击修改的地方</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所有文字都可以随意更改成您的文字内容 鼠标点击修改的地方</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fontAlgn="auto">
                <a:spcAft>
                  <a:spcPts val="0"/>
                </a:spcAft>
                <a:defRPr/>
              </a:pP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4" name="Text Placeholder 33"/>
            <p:cNvSpPr txBox="1">
              <a:spLocks/>
            </p:cNvSpPr>
            <p:nvPr/>
          </p:nvSpPr>
          <p:spPr>
            <a:xfrm>
              <a:off x="6515467" y="5044369"/>
              <a:ext cx="4291345" cy="304368"/>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zh-CN" altLang="en-US" sz="1200" dirty="0">
                  <a:solidFill>
                    <a:schemeClr val="tx1">
                      <a:lumMod val="75000"/>
                      <a:lumOff val="25000"/>
                    </a:schemeClr>
                  </a:solidFill>
                  <a:latin typeface="Calibri" panose="020F0502020204030204" pitchFamily="34" charset="0"/>
                  <a:ea typeface="微软雅黑" panose="020B0503020204020204" pitchFamily="34" charset="-122"/>
                  <a:cs typeface="华文黑体" pitchFamily="2" charset="-122"/>
                </a:rPr>
                <a:t>点击此处添加标题</a:t>
              </a:r>
            </a:p>
          </p:txBody>
        </p:sp>
        <p:cxnSp>
          <p:nvCxnSpPr>
            <p:cNvPr id="15" name="Straight Connector 14"/>
            <p:cNvCxnSpPr/>
            <p:nvPr/>
          </p:nvCxnSpPr>
          <p:spPr>
            <a:xfrm>
              <a:off x="6328128" y="5082415"/>
              <a:ext cx="0" cy="718118"/>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3" name="Group 15"/>
          <p:cNvGrpSpPr>
            <a:grpSpLocks/>
          </p:cNvGrpSpPr>
          <p:nvPr/>
        </p:nvGrpSpPr>
        <p:grpSpPr bwMode="auto">
          <a:xfrm>
            <a:off x="859631" y="3054897"/>
            <a:ext cx="3358754" cy="616934"/>
            <a:chOff x="6328128" y="3983398"/>
            <a:chExt cx="4478684" cy="822745"/>
          </a:xfrm>
        </p:grpSpPr>
        <p:sp>
          <p:nvSpPr>
            <p:cNvPr id="97310" name="Text Placeholder 32"/>
            <p:cNvSpPr txBox="1">
              <a:spLocks/>
            </p:cNvSpPr>
            <p:nvPr/>
          </p:nvSpPr>
          <p:spPr bwMode="auto">
            <a:xfrm>
              <a:off x="6529687" y="4289557"/>
              <a:ext cx="4277125" cy="516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fontAlgn="base">
                <a:spcBef>
                  <a:spcPct val="0"/>
                </a:spcBef>
                <a:spcAft>
                  <a:spcPct val="0"/>
                </a:spcAft>
                <a:defRPr>
                  <a:solidFill>
                    <a:schemeClr val="tx1"/>
                  </a:solidFill>
                  <a:latin typeface="Calibri" pitchFamily="34" charset="0"/>
                  <a:ea typeface="MS PGothic" pitchFamily="34" charset="-128"/>
                </a:defRPr>
              </a:lvl6pPr>
              <a:lvl7pPr marL="2971800" indent="-228600" fontAlgn="base">
                <a:spcBef>
                  <a:spcPct val="0"/>
                </a:spcBef>
                <a:spcAft>
                  <a:spcPct val="0"/>
                </a:spcAft>
                <a:defRPr>
                  <a:solidFill>
                    <a:schemeClr val="tx1"/>
                  </a:solidFill>
                  <a:latin typeface="Calibri" pitchFamily="34" charset="0"/>
                  <a:ea typeface="MS PGothic" pitchFamily="34" charset="-128"/>
                </a:defRPr>
              </a:lvl7pPr>
              <a:lvl8pPr marL="3429000" indent="-228600" fontAlgn="base">
                <a:spcBef>
                  <a:spcPct val="0"/>
                </a:spcBef>
                <a:spcAft>
                  <a:spcPct val="0"/>
                </a:spcAft>
                <a:defRPr>
                  <a:solidFill>
                    <a:schemeClr val="tx1"/>
                  </a:solidFill>
                  <a:latin typeface="Calibri" pitchFamily="34" charset="0"/>
                  <a:ea typeface="MS PGothic" pitchFamily="34" charset="-128"/>
                </a:defRPr>
              </a:lvl8pPr>
              <a:lvl9pPr marL="3886200" indent="-228600" fontAlgn="base">
                <a:spcBef>
                  <a:spcPct val="0"/>
                </a:spcBef>
                <a:spcAft>
                  <a:spcPct val="0"/>
                </a:spcAft>
                <a:defRPr>
                  <a:solidFill>
                    <a:schemeClr val="tx1"/>
                  </a:solidFill>
                  <a:latin typeface="Calibri" pitchFamily="34" charset="0"/>
                  <a:ea typeface="MS PGothic" pitchFamily="34" charset="-128"/>
                </a:defRPr>
              </a:lvl9pPr>
            </a:lstStyle>
            <a:p>
              <a:pPr algn="r">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所有文字都可以随意更改成您的文字内容 鼠标点击修改的地方所有文字都可以随意更改成您的文字内容 鼠标点击修改的地方</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fontAlgn="auto">
                <a:spcAft>
                  <a:spcPts val="0"/>
                </a:spcAft>
                <a:defRPr/>
              </a:pP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Text Placeholder 33"/>
            <p:cNvSpPr txBox="1">
              <a:spLocks/>
            </p:cNvSpPr>
            <p:nvPr/>
          </p:nvSpPr>
          <p:spPr>
            <a:xfrm>
              <a:off x="6515467" y="3983398"/>
              <a:ext cx="4291345" cy="304956"/>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zh-CN" altLang="en-US" sz="1200" dirty="0">
                  <a:solidFill>
                    <a:schemeClr val="tx1">
                      <a:lumMod val="75000"/>
                      <a:lumOff val="25000"/>
                    </a:schemeClr>
                  </a:solidFill>
                  <a:latin typeface="Calibri" panose="020F0502020204030204" pitchFamily="34" charset="0"/>
                  <a:ea typeface="微软雅黑" panose="020B0503020204020204" pitchFamily="34" charset="-122"/>
                  <a:cs typeface="华文黑体" pitchFamily="2" charset="-122"/>
                </a:rPr>
                <a:t>点击此处添加标题</a:t>
              </a:r>
            </a:p>
          </p:txBody>
        </p:sp>
        <p:cxnSp>
          <p:nvCxnSpPr>
            <p:cNvPr id="19" name="Straight Connector 18"/>
            <p:cNvCxnSpPr/>
            <p:nvPr/>
          </p:nvCxnSpPr>
          <p:spPr>
            <a:xfrm>
              <a:off x="6328128" y="4002458"/>
              <a:ext cx="0" cy="717916"/>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2" name="Group 19"/>
          <p:cNvGrpSpPr>
            <a:grpSpLocks/>
          </p:cNvGrpSpPr>
          <p:nvPr/>
        </p:nvGrpSpPr>
        <p:grpSpPr bwMode="auto">
          <a:xfrm>
            <a:off x="859631" y="2259314"/>
            <a:ext cx="3358754" cy="616934"/>
            <a:chOff x="6328128" y="2922427"/>
            <a:chExt cx="4478684" cy="822745"/>
          </a:xfrm>
        </p:grpSpPr>
        <p:sp>
          <p:nvSpPr>
            <p:cNvPr id="97307" name="Text Placeholder 32"/>
            <p:cNvSpPr txBox="1">
              <a:spLocks/>
            </p:cNvSpPr>
            <p:nvPr/>
          </p:nvSpPr>
          <p:spPr bwMode="auto">
            <a:xfrm>
              <a:off x="6529687" y="3228586"/>
              <a:ext cx="4277125" cy="516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fontAlgn="base">
                <a:spcBef>
                  <a:spcPct val="0"/>
                </a:spcBef>
                <a:spcAft>
                  <a:spcPct val="0"/>
                </a:spcAft>
                <a:defRPr>
                  <a:solidFill>
                    <a:schemeClr val="tx1"/>
                  </a:solidFill>
                  <a:latin typeface="Calibri" pitchFamily="34" charset="0"/>
                  <a:ea typeface="MS PGothic" pitchFamily="34" charset="-128"/>
                </a:defRPr>
              </a:lvl6pPr>
              <a:lvl7pPr marL="2971800" indent="-228600" fontAlgn="base">
                <a:spcBef>
                  <a:spcPct val="0"/>
                </a:spcBef>
                <a:spcAft>
                  <a:spcPct val="0"/>
                </a:spcAft>
                <a:defRPr>
                  <a:solidFill>
                    <a:schemeClr val="tx1"/>
                  </a:solidFill>
                  <a:latin typeface="Calibri" pitchFamily="34" charset="0"/>
                  <a:ea typeface="MS PGothic" pitchFamily="34" charset="-128"/>
                </a:defRPr>
              </a:lvl7pPr>
              <a:lvl8pPr marL="3429000" indent="-228600" fontAlgn="base">
                <a:spcBef>
                  <a:spcPct val="0"/>
                </a:spcBef>
                <a:spcAft>
                  <a:spcPct val="0"/>
                </a:spcAft>
                <a:defRPr>
                  <a:solidFill>
                    <a:schemeClr val="tx1"/>
                  </a:solidFill>
                  <a:latin typeface="Calibri" pitchFamily="34" charset="0"/>
                  <a:ea typeface="MS PGothic" pitchFamily="34" charset="-128"/>
                </a:defRPr>
              </a:lvl8pPr>
              <a:lvl9pPr marL="3886200" indent="-228600" fontAlgn="base">
                <a:spcBef>
                  <a:spcPct val="0"/>
                </a:spcBef>
                <a:spcAft>
                  <a:spcPct val="0"/>
                </a:spcAft>
                <a:defRPr>
                  <a:solidFill>
                    <a:schemeClr val="tx1"/>
                  </a:solidFill>
                  <a:latin typeface="Calibri" pitchFamily="34" charset="0"/>
                  <a:ea typeface="MS PGothic" pitchFamily="34" charset="-128"/>
                </a:defRPr>
              </a:lvl9pPr>
            </a:lstStyle>
            <a:p>
              <a:pPr algn="r" fontAlgn="auto">
                <a:spcAft>
                  <a:spcPts val="0"/>
                </a:spcAft>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所有文字都可以随意更改成您的文字内容 鼠标点击修改的地方</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所有文字都可以随意更改成您的文字内容 鼠标点击修改的地方</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fontAlgn="auto">
                <a:spcAft>
                  <a:spcPts val="0"/>
                </a:spcAft>
                <a:defRPr/>
              </a:pP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2" name="Text Placeholder 33"/>
            <p:cNvSpPr txBox="1">
              <a:spLocks/>
            </p:cNvSpPr>
            <p:nvPr/>
          </p:nvSpPr>
          <p:spPr>
            <a:xfrm>
              <a:off x="6515467" y="2922427"/>
              <a:ext cx="4291345" cy="304956"/>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zh-CN" altLang="en-US" sz="1200" dirty="0">
                  <a:solidFill>
                    <a:schemeClr val="tx1">
                      <a:lumMod val="75000"/>
                      <a:lumOff val="25000"/>
                    </a:schemeClr>
                  </a:solidFill>
                  <a:latin typeface="Calibri" panose="020F0502020204030204" pitchFamily="34" charset="0"/>
                  <a:ea typeface="微软雅黑" panose="020B0503020204020204" pitchFamily="34" charset="-122"/>
                  <a:cs typeface="华文黑体" pitchFamily="2" charset="-122"/>
                </a:rPr>
                <a:t>点击此处添加标题</a:t>
              </a:r>
            </a:p>
          </p:txBody>
        </p:sp>
        <p:cxnSp>
          <p:nvCxnSpPr>
            <p:cNvPr id="23" name="Straight Connector 22"/>
            <p:cNvCxnSpPr/>
            <p:nvPr/>
          </p:nvCxnSpPr>
          <p:spPr>
            <a:xfrm>
              <a:off x="6328128" y="2943075"/>
              <a:ext cx="0" cy="717916"/>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3" name="Group 23"/>
          <p:cNvGrpSpPr>
            <a:grpSpLocks/>
          </p:cNvGrpSpPr>
          <p:nvPr/>
        </p:nvGrpSpPr>
        <p:grpSpPr bwMode="auto">
          <a:xfrm>
            <a:off x="859631" y="1464921"/>
            <a:ext cx="3358754" cy="616934"/>
            <a:chOff x="6328128" y="1863304"/>
            <a:chExt cx="4478684" cy="822745"/>
          </a:xfrm>
        </p:grpSpPr>
        <p:sp>
          <p:nvSpPr>
            <p:cNvPr id="97304" name="Text Placeholder 32"/>
            <p:cNvSpPr txBox="1">
              <a:spLocks/>
            </p:cNvSpPr>
            <p:nvPr/>
          </p:nvSpPr>
          <p:spPr bwMode="auto">
            <a:xfrm>
              <a:off x="6529687" y="2169463"/>
              <a:ext cx="4277125" cy="516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fontAlgn="base">
                <a:spcBef>
                  <a:spcPct val="0"/>
                </a:spcBef>
                <a:spcAft>
                  <a:spcPct val="0"/>
                </a:spcAft>
                <a:defRPr>
                  <a:solidFill>
                    <a:schemeClr val="tx1"/>
                  </a:solidFill>
                  <a:latin typeface="Calibri" pitchFamily="34" charset="0"/>
                  <a:ea typeface="MS PGothic" pitchFamily="34" charset="-128"/>
                </a:defRPr>
              </a:lvl6pPr>
              <a:lvl7pPr marL="2971800" indent="-228600" fontAlgn="base">
                <a:spcBef>
                  <a:spcPct val="0"/>
                </a:spcBef>
                <a:spcAft>
                  <a:spcPct val="0"/>
                </a:spcAft>
                <a:defRPr>
                  <a:solidFill>
                    <a:schemeClr val="tx1"/>
                  </a:solidFill>
                  <a:latin typeface="Calibri" pitchFamily="34" charset="0"/>
                  <a:ea typeface="MS PGothic" pitchFamily="34" charset="-128"/>
                </a:defRPr>
              </a:lvl7pPr>
              <a:lvl8pPr marL="3429000" indent="-228600" fontAlgn="base">
                <a:spcBef>
                  <a:spcPct val="0"/>
                </a:spcBef>
                <a:spcAft>
                  <a:spcPct val="0"/>
                </a:spcAft>
                <a:defRPr>
                  <a:solidFill>
                    <a:schemeClr val="tx1"/>
                  </a:solidFill>
                  <a:latin typeface="Calibri" pitchFamily="34" charset="0"/>
                  <a:ea typeface="MS PGothic" pitchFamily="34" charset="-128"/>
                </a:defRPr>
              </a:lvl8pPr>
              <a:lvl9pPr marL="3886200" indent="-228600" fontAlgn="base">
                <a:spcBef>
                  <a:spcPct val="0"/>
                </a:spcBef>
                <a:spcAft>
                  <a:spcPct val="0"/>
                </a:spcAft>
                <a:defRPr>
                  <a:solidFill>
                    <a:schemeClr val="tx1"/>
                  </a:solidFill>
                  <a:latin typeface="Calibri" pitchFamily="34" charset="0"/>
                  <a:ea typeface="MS PGothic" pitchFamily="34" charset="-128"/>
                </a:defRPr>
              </a:lvl9pPr>
            </a:lstStyle>
            <a:p>
              <a:pPr algn="r" fontAlgn="auto">
                <a:spcAft>
                  <a:spcPts val="0"/>
                </a:spcAft>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所有文字都可以随意更改成您的文字内容 鼠标点击修改的地方</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所有文字都可以随意更改成您的文字内容 鼠标点击修改的地方</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fontAlgn="auto">
                <a:spcAft>
                  <a:spcPts val="0"/>
                </a:spcAft>
                <a:defRPr/>
              </a:pP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Text Placeholder 33"/>
            <p:cNvSpPr txBox="1">
              <a:spLocks/>
            </p:cNvSpPr>
            <p:nvPr/>
          </p:nvSpPr>
          <p:spPr>
            <a:xfrm>
              <a:off x="6515467" y="1863304"/>
              <a:ext cx="4291345" cy="304956"/>
            </a:xfrm>
            <a:prstGeom prst="rect">
              <a:avLst/>
            </a:prstGeom>
          </p:spPr>
          <p:txBody>
            <a:bodyPr lIns="0" tIns="0" rIns="0" bIns="0"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pPr>
              <a:r>
                <a:rPr lang="zh-CN" altLang="en-US" sz="1200" dirty="0">
                  <a:solidFill>
                    <a:schemeClr val="tx1">
                      <a:lumMod val="75000"/>
                      <a:lumOff val="25000"/>
                    </a:schemeClr>
                  </a:solidFill>
                  <a:latin typeface="Calibri" panose="020F0502020204030204" pitchFamily="34" charset="0"/>
                  <a:ea typeface="微软雅黑" panose="020B0503020204020204" pitchFamily="34" charset="-122"/>
                  <a:cs typeface="华文黑体" pitchFamily="2" charset="-122"/>
                </a:rPr>
                <a:t>点击此处添加标题</a:t>
              </a:r>
            </a:p>
          </p:txBody>
        </p:sp>
        <p:cxnSp>
          <p:nvCxnSpPr>
            <p:cNvPr id="27" name="Straight Connector 26"/>
            <p:cNvCxnSpPr/>
            <p:nvPr/>
          </p:nvCxnSpPr>
          <p:spPr>
            <a:xfrm>
              <a:off x="6328128" y="1863304"/>
              <a:ext cx="0" cy="717916"/>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6" name="Group 35"/>
          <p:cNvGrpSpPr>
            <a:grpSpLocks/>
          </p:cNvGrpSpPr>
          <p:nvPr/>
        </p:nvGrpSpPr>
        <p:grpSpPr bwMode="auto">
          <a:xfrm>
            <a:off x="4887516" y="1398225"/>
            <a:ext cx="1501378" cy="1505415"/>
            <a:chOff x="6516746" y="1863304"/>
            <a:chExt cx="2001660" cy="2006869"/>
          </a:xfrm>
        </p:grpSpPr>
        <p:sp>
          <p:nvSpPr>
            <p:cNvPr id="4" name="Teardrop 3"/>
            <p:cNvSpPr/>
            <p:nvPr/>
          </p:nvSpPr>
          <p:spPr>
            <a:xfrm flipV="1">
              <a:off x="6516746" y="1868068"/>
              <a:ext cx="2001660" cy="200210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lnSpc>
                  <a:spcPct val="90000"/>
                </a:lnSpc>
                <a:spcBef>
                  <a:spcPct val="20000"/>
                </a:spcBef>
                <a:spcAft>
                  <a:spcPts val="0"/>
                </a:spcAft>
                <a:defRPr/>
              </a:pPr>
              <a:endParaRPr lang="en-US" sz="1200" dirty="0">
                <a:solidFill>
                  <a:schemeClr val="bg1"/>
                </a:solidFill>
                <a:latin typeface="Roboto Condensed" panose="02000000000000000000" pitchFamily="2" charset="0"/>
                <a:cs typeface="Arial"/>
              </a:endParaRPr>
            </a:p>
          </p:txBody>
        </p:sp>
        <p:sp>
          <p:nvSpPr>
            <p:cNvPr id="8" name="Oval 7"/>
            <p:cNvSpPr/>
            <p:nvPr/>
          </p:nvSpPr>
          <p:spPr>
            <a:xfrm>
              <a:off x="6516746" y="1863304"/>
              <a:ext cx="588910" cy="58904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fontAlgn="base">
                <a:spcBef>
                  <a:spcPct val="0"/>
                </a:spcBef>
                <a:spcAft>
                  <a:spcPct val="0"/>
                </a:spcAft>
                <a:defRPr>
                  <a:solidFill>
                    <a:schemeClr val="tx1"/>
                  </a:solidFill>
                  <a:latin typeface="Calibri" pitchFamily="34" charset="0"/>
                  <a:ea typeface="MS PGothic" pitchFamily="34" charset="-128"/>
                </a:defRPr>
              </a:lvl6pPr>
              <a:lvl7pPr marL="2971800" indent="-228600" fontAlgn="base">
                <a:spcBef>
                  <a:spcPct val="0"/>
                </a:spcBef>
                <a:spcAft>
                  <a:spcPct val="0"/>
                </a:spcAft>
                <a:defRPr>
                  <a:solidFill>
                    <a:schemeClr val="tx1"/>
                  </a:solidFill>
                  <a:latin typeface="Calibri" pitchFamily="34" charset="0"/>
                  <a:ea typeface="MS PGothic" pitchFamily="34" charset="-128"/>
                </a:defRPr>
              </a:lvl7pPr>
              <a:lvl8pPr marL="3429000" indent="-228600" fontAlgn="base">
                <a:spcBef>
                  <a:spcPct val="0"/>
                </a:spcBef>
                <a:spcAft>
                  <a:spcPct val="0"/>
                </a:spcAft>
                <a:defRPr>
                  <a:solidFill>
                    <a:schemeClr val="tx1"/>
                  </a:solidFill>
                  <a:latin typeface="Calibri" pitchFamily="34" charset="0"/>
                  <a:ea typeface="MS PGothic" pitchFamily="34" charset="-128"/>
                </a:defRPr>
              </a:lvl8pPr>
              <a:lvl9pPr marL="3886200" indent="-228600" fontAlgn="base">
                <a:spcBef>
                  <a:spcPct val="0"/>
                </a:spcBef>
                <a:spcAft>
                  <a:spcPct val="0"/>
                </a:spcAft>
                <a:defRPr>
                  <a:solidFill>
                    <a:schemeClr val="tx1"/>
                  </a:solidFill>
                  <a:latin typeface="Calibri" pitchFamily="34" charset="0"/>
                  <a:ea typeface="MS PGothic" pitchFamily="34" charset="-128"/>
                </a:defRPr>
              </a:lvl9pPr>
            </a:lstStyle>
            <a:p>
              <a:pPr algn="ctr">
                <a:lnSpc>
                  <a:spcPct val="90000"/>
                </a:lnSpc>
                <a:spcBef>
                  <a:spcPct val="20000"/>
                </a:spcBef>
              </a:pPr>
              <a:r>
                <a:rPr lang="en-AU" altLang="zh-CN" sz="2400" dirty="0">
                  <a:solidFill>
                    <a:schemeClr val="bg1"/>
                  </a:solidFill>
                  <a:latin typeface="Roboto Condensed" charset="0"/>
                  <a:cs typeface="Arial" pitchFamily="34" charset="0"/>
                </a:rPr>
                <a:t>1</a:t>
              </a:r>
              <a:endParaRPr lang="en-US" altLang="zh-CN" sz="2400" dirty="0">
                <a:solidFill>
                  <a:schemeClr val="bg1"/>
                </a:solidFill>
                <a:latin typeface="Roboto Condensed" charset="0"/>
                <a:cs typeface="Arial" pitchFamily="34" charset="0"/>
              </a:endParaRPr>
            </a:p>
          </p:txBody>
        </p:sp>
        <p:sp>
          <p:nvSpPr>
            <p:cNvPr id="97303" name="Text Placeholder 33"/>
            <p:cNvSpPr txBox="1">
              <a:spLocks/>
            </p:cNvSpPr>
            <p:nvPr/>
          </p:nvSpPr>
          <p:spPr bwMode="auto">
            <a:xfrm>
              <a:off x="6516746" y="2869344"/>
              <a:ext cx="1999897" cy="2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912813">
                <a:defRPr>
                  <a:solidFill>
                    <a:schemeClr val="tx1"/>
                  </a:solidFill>
                  <a:latin typeface="Calibri" pitchFamily="34" charset="0"/>
                  <a:ea typeface="MS PGothic" pitchFamily="34" charset="-128"/>
                </a:defRPr>
              </a:lvl1pPr>
              <a:lvl2pPr marL="742950" indent="-285750" defTabSz="912813">
                <a:defRPr>
                  <a:solidFill>
                    <a:schemeClr val="tx1"/>
                  </a:solidFill>
                  <a:latin typeface="Calibri" pitchFamily="34" charset="0"/>
                  <a:ea typeface="MS PGothic" pitchFamily="34" charset="-128"/>
                </a:defRPr>
              </a:lvl2pPr>
              <a:lvl3pPr marL="1143000" indent="-228600" defTabSz="912813">
                <a:defRPr>
                  <a:solidFill>
                    <a:schemeClr val="tx1"/>
                  </a:solidFill>
                  <a:latin typeface="Calibri" pitchFamily="34" charset="0"/>
                  <a:ea typeface="MS PGothic" pitchFamily="34" charset="-128"/>
                </a:defRPr>
              </a:lvl3pPr>
              <a:lvl4pPr marL="1600200" indent="-228600" defTabSz="912813">
                <a:defRPr>
                  <a:solidFill>
                    <a:schemeClr val="tx1"/>
                  </a:solidFill>
                  <a:latin typeface="Calibri" pitchFamily="34" charset="0"/>
                  <a:ea typeface="MS PGothic" pitchFamily="34" charset="-128"/>
                </a:defRPr>
              </a:lvl4pPr>
              <a:lvl5pPr marL="2057400" indent="-228600" defTabSz="912813">
                <a:defRPr>
                  <a:solidFill>
                    <a:schemeClr val="tx1"/>
                  </a:solidFill>
                  <a:latin typeface="Calibri" pitchFamily="34" charset="0"/>
                  <a:ea typeface="MS PGothic" pitchFamily="34" charset="-128"/>
                </a:defRPr>
              </a:lvl5pPr>
              <a:lvl6pPr marL="2514600" indent="-228600" defTabSz="912813" fontAlgn="base">
                <a:spcBef>
                  <a:spcPct val="0"/>
                </a:spcBef>
                <a:spcAft>
                  <a:spcPct val="0"/>
                </a:spcAft>
                <a:defRPr>
                  <a:solidFill>
                    <a:schemeClr val="tx1"/>
                  </a:solidFill>
                  <a:latin typeface="Calibri" pitchFamily="34" charset="0"/>
                  <a:ea typeface="MS PGothic" pitchFamily="34" charset="-128"/>
                </a:defRPr>
              </a:lvl6pPr>
              <a:lvl7pPr marL="2971800" indent="-228600" defTabSz="912813" fontAlgn="base">
                <a:spcBef>
                  <a:spcPct val="0"/>
                </a:spcBef>
                <a:spcAft>
                  <a:spcPct val="0"/>
                </a:spcAft>
                <a:defRPr>
                  <a:solidFill>
                    <a:schemeClr val="tx1"/>
                  </a:solidFill>
                  <a:latin typeface="Calibri" pitchFamily="34" charset="0"/>
                  <a:ea typeface="MS PGothic" pitchFamily="34" charset="-128"/>
                </a:defRPr>
              </a:lvl7pPr>
              <a:lvl8pPr marL="3429000" indent="-228600" defTabSz="912813" fontAlgn="base">
                <a:spcBef>
                  <a:spcPct val="0"/>
                </a:spcBef>
                <a:spcAft>
                  <a:spcPct val="0"/>
                </a:spcAft>
                <a:defRPr>
                  <a:solidFill>
                    <a:schemeClr val="tx1"/>
                  </a:solidFill>
                  <a:latin typeface="Calibri" pitchFamily="34" charset="0"/>
                  <a:ea typeface="MS PGothic" pitchFamily="34" charset="-128"/>
                </a:defRPr>
              </a:lvl8pPr>
              <a:lvl9pPr marL="3886200" indent="-228600" defTabSz="912813" fontAlgn="base">
                <a:spcBef>
                  <a:spcPct val="0"/>
                </a:spcBef>
                <a:spcAft>
                  <a:spcPct val="0"/>
                </a:spcAft>
                <a:defRPr>
                  <a:solidFill>
                    <a:schemeClr val="tx1"/>
                  </a:solidFill>
                  <a:latin typeface="Calibri" pitchFamily="34" charset="0"/>
                  <a:ea typeface="MS PGothic" pitchFamily="34" charset="-128"/>
                </a:defRPr>
              </a:lvl9pPr>
            </a:lstStyle>
            <a:p>
              <a:pPr algn="ctr">
                <a:lnSpc>
                  <a:spcPct val="90000"/>
                </a:lnSpc>
                <a:spcBef>
                  <a:spcPct val="20000"/>
                </a:spcBef>
                <a:buFont typeface="Arial" pitchFamily="34" charset="0"/>
                <a:buNone/>
              </a:pPr>
              <a:r>
                <a:rPr lang="zh-CN" altLang="en-US" sz="1200" dirty="0">
                  <a:solidFill>
                    <a:schemeClr val="bg1"/>
                  </a:solidFill>
                  <a:latin typeface="Roboto Condensed" charset="0"/>
                  <a:cs typeface="Arial" pitchFamily="34" charset="0"/>
                </a:rPr>
                <a:t>标题内容</a:t>
              </a:r>
              <a:endParaRPr lang="en-AU" altLang="zh-CN" sz="1200" dirty="0">
                <a:solidFill>
                  <a:schemeClr val="bg1"/>
                </a:solidFill>
                <a:latin typeface="Roboto Condensed" charset="0"/>
                <a:cs typeface="Arial" pitchFamily="34" charset="0"/>
              </a:endParaRPr>
            </a:p>
          </p:txBody>
        </p:sp>
      </p:grpSp>
      <p:grpSp>
        <p:nvGrpSpPr>
          <p:cNvPr id="17" name="Group 34"/>
          <p:cNvGrpSpPr>
            <a:grpSpLocks/>
          </p:cNvGrpSpPr>
          <p:nvPr/>
        </p:nvGrpSpPr>
        <p:grpSpPr bwMode="auto">
          <a:xfrm>
            <a:off x="6387704" y="1398225"/>
            <a:ext cx="1501378" cy="1505415"/>
            <a:chOff x="8516644" y="1863304"/>
            <a:chExt cx="2001658" cy="2006870"/>
          </a:xfrm>
        </p:grpSpPr>
        <p:sp>
          <p:nvSpPr>
            <p:cNvPr id="5" name="Teardrop 4"/>
            <p:cNvSpPr/>
            <p:nvPr/>
          </p:nvSpPr>
          <p:spPr>
            <a:xfrm rot="16200000" flipH="1">
              <a:off x="8516420" y="1868292"/>
              <a:ext cx="2002106" cy="2001658"/>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lnSpc>
                  <a:spcPct val="90000"/>
                </a:lnSpc>
                <a:spcBef>
                  <a:spcPct val="20000"/>
                </a:spcBef>
                <a:spcAft>
                  <a:spcPts val="0"/>
                </a:spcAft>
                <a:defRPr/>
              </a:pPr>
              <a:endParaRPr lang="en-US" sz="1200" dirty="0">
                <a:solidFill>
                  <a:schemeClr val="bg1"/>
                </a:solidFill>
                <a:latin typeface="Roboto Condensed" panose="02000000000000000000" pitchFamily="2" charset="0"/>
                <a:cs typeface="Arial"/>
              </a:endParaRPr>
            </a:p>
          </p:txBody>
        </p:sp>
        <p:sp>
          <p:nvSpPr>
            <p:cNvPr id="9" name="Oval 8"/>
            <p:cNvSpPr/>
            <p:nvPr/>
          </p:nvSpPr>
          <p:spPr>
            <a:xfrm>
              <a:off x="9929393" y="1863304"/>
              <a:ext cx="588909" cy="589042"/>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fontAlgn="base">
                <a:spcBef>
                  <a:spcPct val="0"/>
                </a:spcBef>
                <a:spcAft>
                  <a:spcPct val="0"/>
                </a:spcAft>
                <a:defRPr>
                  <a:solidFill>
                    <a:schemeClr val="tx1"/>
                  </a:solidFill>
                  <a:latin typeface="Calibri" pitchFamily="34" charset="0"/>
                  <a:ea typeface="MS PGothic" pitchFamily="34" charset="-128"/>
                </a:defRPr>
              </a:lvl6pPr>
              <a:lvl7pPr marL="2971800" indent="-228600" fontAlgn="base">
                <a:spcBef>
                  <a:spcPct val="0"/>
                </a:spcBef>
                <a:spcAft>
                  <a:spcPct val="0"/>
                </a:spcAft>
                <a:defRPr>
                  <a:solidFill>
                    <a:schemeClr val="tx1"/>
                  </a:solidFill>
                  <a:latin typeface="Calibri" pitchFamily="34" charset="0"/>
                  <a:ea typeface="MS PGothic" pitchFamily="34" charset="-128"/>
                </a:defRPr>
              </a:lvl7pPr>
              <a:lvl8pPr marL="3429000" indent="-228600" fontAlgn="base">
                <a:spcBef>
                  <a:spcPct val="0"/>
                </a:spcBef>
                <a:spcAft>
                  <a:spcPct val="0"/>
                </a:spcAft>
                <a:defRPr>
                  <a:solidFill>
                    <a:schemeClr val="tx1"/>
                  </a:solidFill>
                  <a:latin typeface="Calibri" pitchFamily="34" charset="0"/>
                  <a:ea typeface="MS PGothic" pitchFamily="34" charset="-128"/>
                </a:defRPr>
              </a:lvl8pPr>
              <a:lvl9pPr marL="3886200" indent="-228600" fontAlgn="base">
                <a:spcBef>
                  <a:spcPct val="0"/>
                </a:spcBef>
                <a:spcAft>
                  <a:spcPct val="0"/>
                </a:spcAft>
                <a:defRPr>
                  <a:solidFill>
                    <a:schemeClr val="tx1"/>
                  </a:solidFill>
                  <a:latin typeface="Calibri" pitchFamily="34" charset="0"/>
                  <a:ea typeface="MS PGothic" pitchFamily="34" charset="-128"/>
                </a:defRPr>
              </a:lvl9pPr>
            </a:lstStyle>
            <a:p>
              <a:pPr algn="ctr">
                <a:lnSpc>
                  <a:spcPct val="90000"/>
                </a:lnSpc>
                <a:spcBef>
                  <a:spcPct val="20000"/>
                </a:spcBef>
              </a:pPr>
              <a:r>
                <a:rPr lang="en-AU" altLang="zh-CN" sz="2400" dirty="0">
                  <a:solidFill>
                    <a:schemeClr val="bg1"/>
                  </a:solidFill>
                  <a:latin typeface="Roboto Condensed" charset="0"/>
                  <a:cs typeface="Arial" pitchFamily="34" charset="0"/>
                </a:rPr>
                <a:t>3</a:t>
              </a:r>
              <a:endParaRPr lang="en-US" altLang="zh-CN" sz="2400" dirty="0">
                <a:solidFill>
                  <a:schemeClr val="bg1"/>
                </a:solidFill>
                <a:latin typeface="Roboto Condensed" charset="0"/>
                <a:cs typeface="Arial" pitchFamily="34" charset="0"/>
              </a:endParaRPr>
            </a:p>
          </p:txBody>
        </p:sp>
        <p:sp>
          <p:nvSpPr>
            <p:cNvPr id="97300" name="Text Placeholder 33"/>
            <p:cNvSpPr txBox="1">
              <a:spLocks/>
            </p:cNvSpPr>
            <p:nvPr/>
          </p:nvSpPr>
          <p:spPr bwMode="auto">
            <a:xfrm>
              <a:off x="8517523" y="2869343"/>
              <a:ext cx="1999897" cy="2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912813">
                <a:defRPr>
                  <a:solidFill>
                    <a:schemeClr val="tx1"/>
                  </a:solidFill>
                  <a:latin typeface="Calibri" pitchFamily="34" charset="0"/>
                  <a:ea typeface="MS PGothic" pitchFamily="34" charset="-128"/>
                </a:defRPr>
              </a:lvl1pPr>
              <a:lvl2pPr marL="742950" indent="-285750" defTabSz="912813">
                <a:defRPr>
                  <a:solidFill>
                    <a:schemeClr val="tx1"/>
                  </a:solidFill>
                  <a:latin typeface="Calibri" pitchFamily="34" charset="0"/>
                  <a:ea typeface="MS PGothic" pitchFamily="34" charset="-128"/>
                </a:defRPr>
              </a:lvl2pPr>
              <a:lvl3pPr marL="1143000" indent="-228600" defTabSz="912813">
                <a:defRPr>
                  <a:solidFill>
                    <a:schemeClr val="tx1"/>
                  </a:solidFill>
                  <a:latin typeface="Calibri" pitchFamily="34" charset="0"/>
                  <a:ea typeface="MS PGothic" pitchFamily="34" charset="-128"/>
                </a:defRPr>
              </a:lvl3pPr>
              <a:lvl4pPr marL="1600200" indent="-228600" defTabSz="912813">
                <a:defRPr>
                  <a:solidFill>
                    <a:schemeClr val="tx1"/>
                  </a:solidFill>
                  <a:latin typeface="Calibri" pitchFamily="34" charset="0"/>
                  <a:ea typeface="MS PGothic" pitchFamily="34" charset="-128"/>
                </a:defRPr>
              </a:lvl4pPr>
              <a:lvl5pPr marL="2057400" indent="-228600" defTabSz="912813">
                <a:defRPr>
                  <a:solidFill>
                    <a:schemeClr val="tx1"/>
                  </a:solidFill>
                  <a:latin typeface="Calibri" pitchFamily="34" charset="0"/>
                  <a:ea typeface="MS PGothic" pitchFamily="34" charset="-128"/>
                </a:defRPr>
              </a:lvl5pPr>
              <a:lvl6pPr marL="2514600" indent="-228600" defTabSz="912813" fontAlgn="base">
                <a:spcBef>
                  <a:spcPct val="0"/>
                </a:spcBef>
                <a:spcAft>
                  <a:spcPct val="0"/>
                </a:spcAft>
                <a:defRPr>
                  <a:solidFill>
                    <a:schemeClr val="tx1"/>
                  </a:solidFill>
                  <a:latin typeface="Calibri" pitchFamily="34" charset="0"/>
                  <a:ea typeface="MS PGothic" pitchFamily="34" charset="-128"/>
                </a:defRPr>
              </a:lvl6pPr>
              <a:lvl7pPr marL="2971800" indent="-228600" defTabSz="912813" fontAlgn="base">
                <a:spcBef>
                  <a:spcPct val="0"/>
                </a:spcBef>
                <a:spcAft>
                  <a:spcPct val="0"/>
                </a:spcAft>
                <a:defRPr>
                  <a:solidFill>
                    <a:schemeClr val="tx1"/>
                  </a:solidFill>
                  <a:latin typeface="Calibri" pitchFamily="34" charset="0"/>
                  <a:ea typeface="MS PGothic" pitchFamily="34" charset="-128"/>
                </a:defRPr>
              </a:lvl7pPr>
              <a:lvl8pPr marL="3429000" indent="-228600" defTabSz="912813" fontAlgn="base">
                <a:spcBef>
                  <a:spcPct val="0"/>
                </a:spcBef>
                <a:spcAft>
                  <a:spcPct val="0"/>
                </a:spcAft>
                <a:defRPr>
                  <a:solidFill>
                    <a:schemeClr val="tx1"/>
                  </a:solidFill>
                  <a:latin typeface="Calibri" pitchFamily="34" charset="0"/>
                  <a:ea typeface="MS PGothic" pitchFamily="34" charset="-128"/>
                </a:defRPr>
              </a:lvl8pPr>
              <a:lvl9pPr marL="3886200" indent="-228600" defTabSz="912813" fontAlgn="base">
                <a:spcBef>
                  <a:spcPct val="0"/>
                </a:spcBef>
                <a:spcAft>
                  <a:spcPct val="0"/>
                </a:spcAft>
                <a:defRPr>
                  <a:solidFill>
                    <a:schemeClr val="tx1"/>
                  </a:solidFill>
                  <a:latin typeface="Calibri" pitchFamily="34" charset="0"/>
                  <a:ea typeface="MS PGothic" pitchFamily="34" charset="-128"/>
                </a:defRPr>
              </a:lvl9pPr>
            </a:lstStyle>
            <a:p>
              <a:pPr algn="ctr">
                <a:lnSpc>
                  <a:spcPct val="90000"/>
                </a:lnSpc>
                <a:spcBef>
                  <a:spcPct val="20000"/>
                </a:spcBef>
              </a:pPr>
              <a:r>
                <a:rPr lang="zh-CN" altLang="en-US" sz="1200" dirty="0">
                  <a:solidFill>
                    <a:schemeClr val="bg1"/>
                  </a:solidFill>
                  <a:latin typeface="Roboto Condensed" charset="0"/>
                  <a:cs typeface="Arial" pitchFamily="34" charset="0"/>
                </a:rPr>
                <a:t>标题内容</a:t>
              </a:r>
              <a:endParaRPr lang="en-AU" altLang="zh-CN" sz="1200" dirty="0">
                <a:solidFill>
                  <a:schemeClr val="bg1"/>
                </a:solidFill>
                <a:latin typeface="Roboto Condensed" charset="0"/>
                <a:cs typeface="Arial" pitchFamily="34" charset="0"/>
              </a:endParaRPr>
            </a:p>
          </p:txBody>
        </p:sp>
      </p:grpSp>
      <p:grpSp>
        <p:nvGrpSpPr>
          <p:cNvPr id="20" name="Group 36"/>
          <p:cNvGrpSpPr>
            <a:grpSpLocks/>
          </p:cNvGrpSpPr>
          <p:nvPr/>
        </p:nvGrpSpPr>
        <p:grpSpPr bwMode="auto">
          <a:xfrm>
            <a:off x="4887516" y="2903640"/>
            <a:ext cx="1501378" cy="1501842"/>
            <a:chOff x="6516746" y="3870173"/>
            <a:chExt cx="2001660" cy="2001657"/>
          </a:xfrm>
        </p:grpSpPr>
        <p:sp>
          <p:nvSpPr>
            <p:cNvPr id="6" name="Teardrop 5"/>
            <p:cNvSpPr/>
            <p:nvPr/>
          </p:nvSpPr>
          <p:spPr>
            <a:xfrm>
              <a:off x="6516746" y="3870173"/>
              <a:ext cx="2001660" cy="2001657"/>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lnSpc>
                  <a:spcPct val="90000"/>
                </a:lnSpc>
                <a:spcBef>
                  <a:spcPct val="20000"/>
                </a:spcBef>
                <a:spcAft>
                  <a:spcPts val="0"/>
                </a:spcAft>
                <a:defRPr/>
              </a:pPr>
              <a:endParaRPr lang="en-AU" sz="1200" dirty="0">
                <a:solidFill>
                  <a:schemeClr val="bg1"/>
                </a:solidFill>
                <a:latin typeface="Roboto Condensed" panose="02000000000000000000" pitchFamily="2" charset="0"/>
                <a:cs typeface="Arial"/>
              </a:endParaRPr>
            </a:p>
          </p:txBody>
        </p:sp>
        <p:sp>
          <p:nvSpPr>
            <p:cNvPr id="11" name="Oval 10"/>
            <p:cNvSpPr/>
            <p:nvPr/>
          </p:nvSpPr>
          <p:spPr>
            <a:xfrm>
              <a:off x="6516746" y="5282920"/>
              <a:ext cx="588910" cy="588910"/>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fontAlgn="base">
                <a:spcBef>
                  <a:spcPct val="0"/>
                </a:spcBef>
                <a:spcAft>
                  <a:spcPct val="0"/>
                </a:spcAft>
                <a:defRPr>
                  <a:solidFill>
                    <a:schemeClr val="tx1"/>
                  </a:solidFill>
                  <a:latin typeface="Calibri" pitchFamily="34" charset="0"/>
                  <a:ea typeface="MS PGothic" pitchFamily="34" charset="-128"/>
                </a:defRPr>
              </a:lvl6pPr>
              <a:lvl7pPr marL="2971800" indent="-228600" fontAlgn="base">
                <a:spcBef>
                  <a:spcPct val="0"/>
                </a:spcBef>
                <a:spcAft>
                  <a:spcPct val="0"/>
                </a:spcAft>
                <a:defRPr>
                  <a:solidFill>
                    <a:schemeClr val="tx1"/>
                  </a:solidFill>
                  <a:latin typeface="Calibri" pitchFamily="34" charset="0"/>
                  <a:ea typeface="MS PGothic" pitchFamily="34" charset="-128"/>
                </a:defRPr>
              </a:lvl7pPr>
              <a:lvl8pPr marL="3429000" indent="-228600" fontAlgn="base">
                <a:spcBef>
                  <a:spcPct val="0"/>
                </a:spcBef>
                <a:spcAft>
                  <a:spcPct val="0"/>
                </a:spcAft>
                <a:defRPr>
                  <a:solidFill>
                    <a:schemeClr val="tx1"/>
                  </a:solidFill>
                  <a:latin typeface="Calibri" pitchFamily="34" charset="0"/>
                  <a:ea typeface="MS PGothic" pitchFamily="34" charset="-128"/>
                </a:defRPr>
              </a:lvl8pPr>
              <a:lvl9pPr marL="3886200" indent="-228600" fontAlgn="base">
                <a:spcBef>
                  <a:spcPct val="0"/>
                </a:spcBef>
                <a:spcAft>
                  <a:spcPct val="0"/>
                </a:spcAft>
                <a:defRPr>
                  <a:solidFill>
                    <a:schemeClr val="tx1"/>
                  </a:solidFill>
                  <a:latin typeface="Calibri" pitchFamily="34" charset="0"/>
                  <a:ea typeface="MS PGothic" pitchFamily="34" charset="-128"/>
                </a:defRPr>
              </a:lvl9pPr>
            </a:lstStyle>
            <a:p>
              <a:pPr algn="ctr">
                <a:lnSpc>
                  <a:spcPct val="90000"/>
                </a:lnSpc>
                <a:spcBef>
                  <a:spcPct val="20000"/>
                </a:spcBef>
              </a:pPr>
              <a:r>
                <a:rPr lang="en-AU" altLang="zh-CN" sz="2400" dirty="0">
                  <a:solidFill>
                    <a:schemeClr val="bg1"/>
                  </a:solidFill>
                  <a:latin typeface="Roboto Condensed" charset="0"/>
                  <a:cs typeface="Arial" pitchFamily="34" charset="0"/>
                </a:rPr>
                <a:t>2</a:t>
              </a:r>
              <a:endParaRPr lang="en-US" altLang="zh-CN" sz="2400" dirty="0">
                <a:solidFill>
                  <a:schemeClr val="bg1"/>
                </a:solidFill>
                <a:latin typeface="Roboto Condensed" charset="0"/>
                <a:cs typeface="Arial" pitchFamily="34" charset="0"/>
              </a:endParaRPr>
            </a:p>
          </p:txBody>
        </p:sp>
        <p:sp>
          <p:nvSpPr>
            <p:cNvPr id="97297" name="Text Placeholder 33"/>
            <p:cNvSpPr txBox="1">
              <a:spLocks/>
            </p:cNvSpPr>
            <p:nvPr/>
          </p:nvSpPr>
          <p:spPr bwMode="auto">
            <a:xfrm>
              <a:off x="6516746" y="4661014"/>
              <a:ext cx="1999897" cy="2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912813">
                <a:defRPr>
                  <a:solidFill>
                    <a:schemeClr val="tx1"/>
                  </a:solidFill>
                  <a:latin typeface="Calibri" pitchFamily="34" charset="0"/>
                  <a:ea typeface="MS PGothic" pitchFamily="34" charset="-128"/>
                </a:defRPr>
              </a:lvl1pPr>
              <a:lvl2pPr marL="742950" indent="-285750" defTabSz="912813">
                <a:defRPr>
                  <a:solidFill>
                    <a:schemeClr val="tx1"/>
                  </a:solidFill>
                  <a:latin typeface="Calibri" pitchFamily="34" charset="0"/>
                  <a:ea typeface="MS PGothic" pitchFamily="34" charset="-128"/>
                </a:defRPr>
              </a:lvl2pPr>
              <a:lvl3pPr marL="1143000" indent="-228600" defTabSz="912813">
                <a:defRPr>
                  <a:solidFill>
                    <a:schemeClr val="tx1"/>
                  </a:solidFill>
                  <a:latin typeface="Calibri" pitchFamily="34" charset="0"/>
                  <a:ea typeface="MS PGothic" pitchFamily="34" charset="-128"/>
                </a:defRPr>
              </a:lvl3pPr>
              <a:lvl4pPr marL="1600200" indent="-228600" defTabSz="912813">
                <a:defRPr>
                  <a:solidFill>
                    <a:schemeClr val="tx1"/>
                  </a:solidFill>
                  <a:latin typeface="Calibri" pitchFamily="34" charset="0"/>
                  <a:ea typeface="MS PGothic" pitchFamily="34" charset="-128"/>
                </a:defRPr>
              </a:lvl4pPr>
              <a:lvl5pPr marL="2057400" indent="-228600" defTabSz="912813">
                <a:defRPr>
                  <a:solidFill>
                    <a:schemeClr val="tx1"/>
                  </a:solidFill>
                  <a:latin typeface="Calibri" pitchFamily="34" charset="0"/>
                  <a:ea typeface="MS PGothic" pitchFamily="34" charset="-128"/>
                </a:defRPr>
              </a:lvl5pPr>
              <a:lvl6pPr marL="2514600" indent="-228600" defTabSz="912813" fontAlgn="base">
                <a:spcBef>
                  <a:spcPct val="0"/>
                </a:spcBef>
                <a:spcAft>
                  <a:spcPct val="0"/>
                </a:spcAft>
                <a:defRPr>
                  <a:solidFill>
                    <a:schemeClr val="tx1"/>
                  </a:solidFill>
                  <a:latin typeface="Calibri" pitchFamily="34" charset="0"/>
                  <a:ea typeface="MS PGothic" pitchFamily="34" charset="-128"/>
                </a:defRPr>
              </a:lvl6pPr>
              <a:lvl7pPr marL="2971800" indent="-228600" defTabSz="912813" fontAlgn="base">
                <a:spcBef>
                  <a:spcPct val="0"/>
                </a:spcBef>
                <a:spcAft>
                  <a:spcPct val="0"/>
                </a:spcAft>
                <a:defRPr>
                  <a:solidFill>
                    <a:schemeClr val="tx1"/>
                  </a:solidFill>
                  <a:latin typeface="Calibri" pitchFamily="34" charset="0"/>
                  <a:ea typeface="MS PGothic" pitchFamily="34" charset="-128"/>
                </a:defRPr>
              </a:lvl7pPr>
              <a:lvl8pPr marL="3429000" indent="-228600" defTabSz="912813" fontAlgn="base">
                <a:spcBef>
                  <a:spcPct val="0"/>
                </a:spcBef>
                <a:spcAft>
                  <a:spcPct val="0"/>
                </a:spcAft>
                <a:defRPr>
                  <a:solidFill>
                    <a:schemeClr val="tx1"/>
                  </a:solidFill>
                  <a:latin typeface="Calibri" pitchFamily="34" charset="0"/>
                  <a:ea typeface="MS PGothic" pitchFamily="34" charset="-128"/>
                </a:defRPr>
              </a:lvl8pPr>
              <a:lvl9pPr marL="3886200" indent="-228600" defTabSz="912813" fontAlgn="base">
                <a:spcBef>
                  <a:spcPct val="0"/>
                </a:spcBef>
                <a:spcAft>
                  <a:spcPct val="0"/>
                </a:spcAft>
                <a:defRPr>
                  <a:solidFill>
                    <a:schemeClr val="tx1"/>
                  </a:solidFill>
                  <a:latin typeface="Calibri" pitchFamily="34" charset="0"/>
                  <a:ea typeface="MS PGothic" pitchFamily="34" charset="-128"/>
                </a:defRPr>
              </a:lvl9pPr>
            </a:lstStyle>
            <a:p>
              <a:pPr algn="ctr">
                <a:lnSpc>
                  <a:spcPct val="90000"/>
                </a:lnSpc>
                <a:spcBef>
                  <a:spcPct val="20000"/>
                </a:spcBef>
              </a:pPr>
              <a:r>
                <a:rPr lang="zh-CN" altLang="en-US" sz="1200" dirty="0">
                  <a:solidFill>
                    <a:schemeClr val="bg1"/>
                  </a:solidFill>
                  <a:latin typeface="Roboto Condensed" charset="0"/>
                  <a:cs typeface="Arial" pitchFamily="34" charset="0"/>
                </a:rPr>
                <a:t>标题内容</a:t>
              </a:r>
              <a:endParaRPr lang="en-AU" altLang="zh-CN" sz="1200" dirty="0">
                <a:solidFill>
                  <a:schemeClr val="bg1"/>
                </a:solidFill>
                <a:latin typeface="Roboto Condensed" charset="0"/>
                <a:cs typeface="Arial" pitchFamily="34" charset="0"/>
              </a:endParaRPr>
            </a:p>
          </p:txBody>
        </p:sp>
      </p:grpSp>
      <p:grpSp>
        <p:nvGrpSpPr>
          <p:cNvPr id="21" name="Group 37"/>
          <p:cNvGrpSpPr>
            <a:grpSpLocks/>
          </p:cNvGrpSpPr>
          <p:nvPr/>
        </p:nvGrpSpPr>
        <p:grpSpPr bwMode="auto">
          <a:xfrm>
            <a:off x="6387704" y="2903640"/>
            <a:ext cx="1501378" cy="1514920"/>
            <a:chOff x="8516643" y="3870173"/>
            <a:chExt cx="2001659" cy="2019087"/>
          </a:xfrm>
        </p:grpSpPr>
        <p:sp>
          <p:nvSpPr>
            <p:cNvPr id="7" name="Teardrop 6"/>
            <p:cNvSpPr/>
            <p:nvPr/>
          </p:nvSpPr>
          <p:spPr>
            <a:xfrm flipH="1">
              <a:off x="8516643" y="3870173"/>
              <a:ext cx="2001659" cy="2001657"/>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lnSpc>
                  <a:spcPct val="90000"/>
                </a:lnSpc>
                <a:spcBef>
                  <a:spcPct val="20000"/>
                </a:spcBef>
                <a:spcAft>
                  <a:spcPts val="0"/>
                </a:spcAft>
                <a:defRPr/>
              </a:pPr>
              <a:endParaRPr lang="en-AU" sz="1200" dirty="0">
                <a:solidFill>
                  <a:schemeClr val="bg1"/>
                </a:solidFill>
                <a:latin typeface="Roboto Condensed" panose="02000000000000000000" pitchFamily="2" charset="0"/>
                <a:cs typeface="Arial"/>
              </a:endParaRPr>
            </a:p>
          </p:txBody>
        </p:sp>
        <p:sp>
          <p:nvSpPr>
            <p:cNvPr id="10" name="Oval 9"/>
            <p:cNvSpPr/>
            <p:nvPr/>
          </p:nvSpPr>
          <p:spPr>
            <a:xfrm>
              <a:off x="9929392" y="5300350"/>
              <a:ext cx="588910" cy="588910"/>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fontAlgn="base">
                <a:spcBef>
                  <a:spcPct val="0"/>
                </a:spcBef>
                <a:spcAft>
                  <a:spcPct val="0"/>
                </a:spcAft>
                <a:defRPr>
                  <a:solidFill>
                    <a:schemeClr val="tx1"/>
                  </a:solidFill>
                  <a:latin typeface="Calibri" pitchFamily="34" charset="0"/>
                  <a:ea typeface="MS PGothic" pitchFamily="34" charset="-128"/>
                </a:defRPr>
              </a:lvl6pPr>
              <a:lvl7pPr marL="2971800" indent="-228600" fontAlgn="base">
                <a:spcBef>
                  <a:spcPct val="0"/>
                </a:spcBef>
                <a:spcAft>
                  <a:spcPct val="0"/>
                </a:spcAft>
                <a:defRPr>
                  <a:solidFill>
                    <a:schemeClr val="tx1"/>
                  </a:solidFill>
                  <a:latin typeface="Calibri" pitchFamily="34" charset="0"/>
                  <a:ea typeface="MS PGothic" pitchFamily="34" charset="-128"/>
                </a:defRPr>
              </a:lvl7pPr>
              <a:lvl8pPr marL="3429000" indent="-228600" fontAlgn="base">
                <a:spcBef>
                  <a:spcPct val="0"/>
                </a:spcBef>
                <a:spcAft>
                  <a:spcPct val="0"/>
                </a:spcAft>
                <a:defRPr>
                  <a:solidFill>
                    <a:schemeClr val="tx1"/>
                  </a:solidFill>
                  <a:latin typeface="Calibri" pitchFamily="34" charset="0"/>
                  <a:ea typeface="MS PGothic" pitchFamily="34" charset="-128"/>
                </a:defRPr>
              </a:lvl8pPr>
              <a:lvl9pPr marL="3886200" indent="-228600" fontAlgn="base">
                <a:spcBef>
                  <a:spcPct val="0"/>
                </a:spcBef>
                <a:spcAft>
                  <a:spcPct val="0"/>
                </a:spcAft>
                <a:defRPr>
                  <a:solidFill>
                    <a:schemeClr val="tx1"/>
                  </a:solidFill>
                  <a:latin typeface="Calibri" pitchFamily="34" charset="0"/>
                  <a:ea typeface="MS PGothic" pitchFamily="34" charset="-128"/>
                </a:defRPr>
              </a:lvl9pPr>
            </a:lstStyle>
            <a:p>
              <a:pPr algn="ctr">
                <a:lnSpc>
                  <a:spcPct val="90000"/>
                </a:lnSpc>
                <a:spcBef>
                  <a:spcPct val="20000"/>
                </a:spcBef>
              </a:pPr>
              <a:r>
                <a:rPr lang="en-AU" altLang="zh-CN" sz="2400" dirty="0">
                  <a:solidFill>
                    <a:schemeClr val="bg1"/>
                  </a:solidFill>
                  <a:latin typeface="Roboto Condensed" charset="0"/>
                  <a:cs typeface="Arial" pitchFamily="34" charset="0"/>
                </a:rPr>
                <a:t>4</a:t>
              </a:r>
              <a:endParaRPr lang="en-US" altLang="zh-CN" sz="2400" dirty="0">
                <a:solidFill>
                  <a:schemeClr val="bg1"/>
                </a:solidFill>
                <a:latin typeface="Roboto Condensed" charset="0"/>
                <a:cs typeface="Arial" pitchFamily="34" charset="0"/>
              </a:endParaRPr>
            </a:p>
          </p:txBody>
        </p:sp>
        <p:sp>
          <p:nvSpPr>
            <p:cNvPr id="97294" name="Text Placeholder 33"/>
            <p:cNvSpPr txBox="1">
              <a:spLocks/>
            </p:cNvSpPr>
            <p:nvPr/>
          </p:nvSpPr>
          <p:spPr bwMode="auto">
            <a:xfrm>
              <a:off x="8517523" y="4661013"/>
              <a:ext cx="1999897" cy="2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912813">
                <a:defRPr>
                  <a:solidFill>
                    <a:schemeClr val="tx1"/>
                  </a:solidFill>
                  <a:latin typeface="Calibri" pitchFamily="34" charset="0"/>
                  <a:ea typeface="MS PGothic" pitchFamily="34" charset="-128"/>
                </a:defRPr>
              </a:lvl1pPr>
              <a:lvl2pPr marL="742950" indent="-285750" defTabSz="912813">
                <a:defRPr>
                  <a:solidFill>
                    <a:schemeClr val="tx1"/>
                  </a:solidFill>
                  <a:latin typeface="Calibri" pitchFamily="34" charset="0"/>
                  <a:ea typeface="MS PGothic" pitchFamily="34" charset="-128"/>
                </a:defRPr>
              </a:lvl2pPr>
              <a:lvl3pPr marL="1143000" indent="-228600" defTabSz="912813">
                <a:defRPr>
                  <a:solidFill>
                    <a:schemeClr val="tx1"/>
                  </a:solidFill>
                  <a:latin typeface="Calibri" pitchFamily="34" charset="0"/>
                  <a:ea typeface="MS PGothic" pitchFamily="34" charset="-128"/>
                </a:defRPr>
              </a:lvl3pPr>
              <a:lvl4pPr marL="1600200" indent="-228600" defTabSz="912813">
                <a:defRPr>
                  <a:solidFill>
                    <a:schemeClr val="tx1"/>
                  </a:solidFill>
                  <a:latin typeface="Calibri" pitchFamily="34" charset="0"/>
                  <a:ea typeface="MS PGothic" pitchFamily="34" charset="-128"/>
                </a:defRPr>
              </a:lvl4pPr>
              <a:lvl5pPr marL="2057400" indent="-228600" defTabSz="912813">
                <a:defRPr>
                  <a:solidFill>
                    <a:schemeClr val="tx1"/>
                  </a:solidFill>
                  <a:latin typeface="Calibri" pitchFamily="34" charset="0"/>
                  <a:ea typeface="MS PGothic" pitchFamily="34" charset="-128"/>
                </a:defRPr>
              </a:lvl5pPr>
              <a:lvl6pPr marL="2514600" indent="-228600" defTabSz="912813" fontAlgn="base">
                <a:spcBef>
                  <a:spcPct val="0"/>
                </a:spcBef>
                <a:spcAft>
                  <a:spcPct val="0"/>
                </a:spcAft>
                <a:defRPr>
                  <a:solidFill>
                    <a:schemeClr val="tx1"/>
                  </a:solidFill>
                  <a:latin typeface="Calibri" pitchFamily="34" charset="0"/>
                  <a:ea typeface="MS PGothic" pitchFamily="34" charset="-128"/>
                </a:defRPr>
              </a:lvl6pPr>
              <a:lvl7pPr marL="2971800" indent="-228600" defTabSz="912813" fontAlgn="base">
                <a:spcBef>
                  <a:spcPct val="0"/>
                </a:spcBef>
                <a:spcAft>
                  <a:spcPct val="0"/>
                </a:spcAft>
                <a:defRPr>
                  <a:solidFill>
                    <a:schemeClr val="tx1"/>
                  </a:solidFill>
                  <a:latin typeface="Calibri" pitchFamily="34" charset="0"/>
                  <a:ea typeface="MS PGothic" pitchFamily="34" charset="-128"/>
                </a:defRPr>
              </a:lvl7pPr>
              <a:lvl8pPr marL="3429000" indent="-228600" defTabSz="912813" fontAlgn="base">
                <a:spcBef>
                  <a:spcPct val="0"/>
                </a:spcBef>
                <a:spcAft>
                  <a:spcPct val="0"/>
                </a:spcAft>
                <a:defRPr>
                  <a:solidFill>
                    <a:schemeClr val="tx1"/>
                  </a:solidFill>
                  <a:latin typeface="Calibri" pitchFamily="34" charset="0"/>
                  <a:ea typeface="MS PGothic" pitchFamily="34" charset="-128"/>
                </a:defRPr>
              </a:lvl8pPr>
              <a:lvl9pPr marL="3886200" indent="-228600" defTabSz="912813" fontAlgn="base">
                <a:spcBef>
                  <a:spcPct val="0"/>
                </a:spcBef>
                <a:spcAft>
                  <a:spcPct val="0"/>
                </a:spcAft>
                <a:defRPr>
                  <a:solidFill>
                    <a:schemeClr val="tx1"/>
                  </a:solidFill>
                  <a:latin typeface="Calibri" pitchFamily="34" charset="0"/>
                  <a:ea typeface="MS PGothic" pitchFamily="34" charset="-128"/>
                </a:defRPr>
              </a:lvl9pPr>
            </a:lstStyle>
            <a:p>
              <a:pPr algn="ctr">
                <a:lnSpc>
                  <a:spcPct val="90000"/>
                </a:lnSpc>
                <a:spcBef>
                  <a:spcPct val="20000"/>
                </a:spcBef>
              </a:pPr>
              <a:r>
                <a:rPr lang="zh-CN" altLang="en-US" sz="1200" dirty="0">
                  <a:solidFill>
                    <a:schemeClr val="bg1"/>
                  </a:solidFill>
                  <a:latin typeface="Roboto Condensed" charset="0"/>
                  <a:cs typeface="Arial" pitchFamily="34" charset="0"/>
                </a:rPr>
                <a:t>标题内容</a:t>
              </a:r>
              <a:endParaRPr lang="en-AU" altLang="zh-CN" sz="1200" dirty="0">
                <a:solidFill>
                  <a:schemeClr val="bg1"/>
                </a:solidFill>
                <a:latin typeface="Roboto Condensed" charset="0"/>
                <a:cs typeface="Arial" pitchFamily="34" charset="0"/>
              </a:endParaRPr>
            </a:p>
          </p:txBody>
        </p:sp>
      </p:grpSp>
    </p:spTree>
    <p:extLst>
      <p:ext uri="{BB962C8B-B14F-4D97-AF65-F5344CB8AC3E}">
        <p14:creationId xmlns:p14="http://schemas.microsoft.com/office/powerpoint/2010/main" val="2783236889"/>
      </p:ext>
    </p:extLst>
  </p:cSld>
  <p:clrMapOvr>
    <a:masterClrMapping/>
  </p:clrMapOvr>
  <mc:AlternateContent xmlns:mc="http://schemas.openxmlformats.org/markup-compatibility/2006">
    <mc:Choice xmlns:p14="http://schemas.microsoft.com/office/powerpoint/2010/main" Requires="p14">
      <p:transition spd="slow" p14:dur="1400" advTm="0">
        <p14:ripp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nodeType="with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nodeType="withGroup">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nodeType="withGroup">
                            <p:stCondLst>
                              <p:cond delay="1500"/>
                            </p:stCondLst>
                            <p:childTnLst>
                              <p:par>
                                <p:cTn id="17" presetID="2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par>
                          <p:cTn id="20" fill="hold" nodeType="withGroup">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53" presetClass="entr" presetSubtype="16"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childTnLst>
                                </p:cTn>
                              </p:par>
                              <p:par>
                                <p:cTn id="31" presetID="53" presetClass="entr" presetSubtype="16"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fltVal val="0"/>
                                          </p:val>
                                        </p:tav>
                                        <p:tav tm="100000">
                                          <p:val>
                                            <p:strVal val="#ppt_h"/>
                                          </p:val>
                                        </p:tav>
                                      </p:tavLst>
                                    </p:anim>
                                    <p:animEffect transition="in" filter="fade">
                                      <p:cBhvr>
                                        <p:cTn id="35" dur="500"/>
                                        <p:tgtEl>
                                          <p:spTgt spid="20"/>
                                        </p:tgtEl>
                                      </p:cBhvr>
                                    </p:animEffect>
                                  </p:childTnLst>
                                </p:cTn>
                              </p:par>
                              <p:par>
                                <p:cTn id="36" presetID="53" presetClass="entr" presetSubtype="16"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par>
                          <p:cTn id="41" fill="hold">
                            <p:stCondLst>
                              <p:cond delay="2500"/>
                            </p:stCondLst>
                            <p:childTnLst>
                              <p:par>
                                <p:cTn id="42" presetID="26" presetClass="emph" presetSubtype="0" fill="hold" nodeType="afterEffect">
                                  <p:stCondLst>
                                    <p:cond delay="0"/>
                                  </p:stCondLst>
                                  <p:childTnLst>
                                    <p:animEffect transition="out" filter="fade">
                                      <p:cBhvr>
                                        <p:cTn id="43" dur="500" tmFilter="0, 0; .2, .5; .8, .5; 1, 0"/>
                                        <p:tgtEl>
                                          <p:spTgt spid="16"/>
                                        </p:tgtEl>
                                      </p:cBhvr>
                                    </p:animEffect>
                                    <p:animScale>
                                      <p:cBhvr>
                                        <p:cTn id="44" dur="250" autoRev="1" fill="hold"/>
                                        <p:tgtEl>
                                          <p:spTgt spid="16"/>
                                        </p:tgtEl>
                                      </p:cBhvr>
                                      <p:by x="105000" y="105000"/>
                                    </p:animScale>
                                  </p:childTnLst>
                                </p:cTn>
                              </p:par>
                              <p:par>
                                <p:cTn id="45" presetID="26" presetClass="emph" presetSubtype="0" fill="hold" nodeType="withEffect">
                                  <p:stCondLst>
                                    <p:cond delay="300"/>
                                  </p:stCondLst>
                                  <p:childTnLst>
                                    <p:animEffect transition="out" filter="fade">
                                      <p:cBhvr>
                                        <p:cTn id="46" dur="500" tmFilter="0, 0; .2, .5; .8, .5; 1, 0"/>
                                        <p:tgtEl>
                                          <p:spTgt spid="17"/>
                                        </p:tgtEl>
                                      </p:cBhvr>
                                    </p:animEffect>
                                    <p:animScale>
                                      <p:cBhvr>
                                        <p:cTn id="47" dur="250" autoRev="1" fill="hold"/>
                                        <p:tgtEl>
                                          <p:spTgt spid="17"/>
                                        </p:tgtEl>
                                      </p:cBhvr>
                                      <p:by x="105000" y="105000"/>
                                    </p:animScale>
                                  </p:childTnLst>
                                </p:cTn>
                              </p:par>
                              <p:par>
                                <p:cTn id="48" presetID="26" presetClass="emph" presetSubtype="0" fill="hold" nodeType="withEffect">
                                  <p:stCondLst>
                                    <p:cond delay="600"/>
                                  </p:stCondLst>
                                  <p:childTnLst>
                                    <p:animEffect transition="out" filter="fade">
                                      <p:cBhvr>
                                        <p:cTn id="49" dur="500" tmFilter="0, 0; .2, .5; .8, .5; 1, 0"/>
                                        <p:tgtEl>
                                          <p:spTgt spid="20"/>
                                        </p:tgtEl>
                                      </p:cBhvr>
                                    </p:animEffect>
                                    <p:animScale>
                                      <p:cBhvr>
                                        <p:cTn id="50" dur="250" autoRev="1" fill="hold"/>
                                        <p:tgtEl>
                                          <p:spTgt spid="20"/>
                                        </p:tgtEl>
                                      </p:cBhvr>
                                      <p:by x="105000" y="105000"/>
                                    </p:animScale>
                                  </p:childTnLst>
                                </p:cTn>
                              </p:par>
                              <p:par>
                                <p:cTn id="51" presetID="26" presetClass="emph" presetSubtype="0" fill="hold" nodeType="withEffect">
                                  <p:stCondLst>
                                    <p:cond delay="900"/>
                                  </p:stCondLst>
                                  <p:childTnLst>
                                    <p:animEffect transition="out" filter="fade">
                                      <p:cBhvr>
                                        <p:cTn id="52" dur="500" tmFilter="0, 0; .2, .5; .8, .5; 1, 0"/>
                                        <p:tgtEl>
                                          <p:spTgt spid="21"/>
                                        </p:tgtEl>
                                      </p:cBhvr>
                                    </p:animEffect>
                                    <p:animScale>
                                      <p:cBhvr>
                                        <p:cTn id="53"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bwMode="auto">
          <a:xfrm>
            <a:off x="751596" y="1230872"/>
            <a:ext cx="4609065" cy="3070657"/>
          </a:xfrm>
          <a:prstGeom prst="rect">
            <a:avLst/>
          </a:prstGeom>
          <a:noFill/>
          <a:ln w="9525">
            <a:noFill/>
            <a:miter lim="800000"/>
            <a:headEnd/>
            <a:tailEnd/>
          </a:ln>
        </p:spPr>
      </p:pic>
      <p:sp>
        <p:nvSpPr>
          <p:cNvPr id="25" name="任意多边形 24"/>
          <p:cNvSpPr/>
          <p:nvPr/>
        </p:nvSpPr>
        <p:spPr>
          <a:xfrm>
            <a:off x="4848505" y="1011262"/>
            <a:ext cx="3695421" cy="3791117"/>
          </a:xfrm>
          <a:custGeom>
            <a:avLst/>
            <a:gdLst>
              <a:gd name="connsiteX0" fmla="*/ 0 w 5105817"/>
              <a:gd name="connsiteY0" fmla="*/ 0 h 5053263"/>
              <a:gd name="connsiteX1" fmla="*/ 5105817 w 5105817"/>
              <a:gd name="connsiteY1" fmla="*/ 0 h 5053263"/>
              <a:gd name="connsiteX2" fmla="*/ 5105817 w 5105817"/>
              <a:gd name="connsiteY2" fmla="*/ 5053263 h 5053263"/>
              <a:gd name="connsiteX3" fmla="*/ 0 w 5105817"/>
              <a:gd name="connsiteY3" fmla="*/ 5053263 h 5053263"/>
              <a:gd name="connsiteX4" fmla="*/ 0 w 5105817"/>
              <a:gd name="connsiteY4" fmla="*/ 844842 h 5053263"/>
              <a:gd name="connsiteX5" fmla="*/ 188912 w 5105817"/>
              <a:gd name="connsiteY5" fmla="*/ 675978 h 5053263"/>
              <a:gd name="connsiteX6" fmla="*/ 0 w 5105817"/>
              <a:gd name="connsiteY6" fmla="*/ 507114 h 505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5817" h="5053263">
                <a:moveTo>
                  <a:pt x="0" y="0"/>
                </a:moveTo>
                <a:lnTo>
                  <a:pt x="5105817" y="0"/>
                </a:lnTo>
                <a:lnTo>
                  <a:pt x="5105817" y="5053263"/>
                </a:lnTo>
                <a:lnTo>
                  <a:pt x="0" y="5053263"/>
                </a:lnTo>
                <a:lnTo>
                  <a:pt x="0" y="844842"/>
                </a:lnTo>
                <a:lnTo>
                  <a:pt x="188912" y="675978"/>
                </a:lnTo>
                <a:lnTo>
                  <a:pt x="0" y="507114"/>
                </a:lnTo>
                <a:close/>
              </a:path>
            </a:pathLst>
          </a:custGeom>
          <a:gradFill flip="none" rotWithShape="1">
            <a:gsLst>
              <a:gs pos="0">
                <a:schemeClr val="bg1"/>
              </a:gs>
              <a:gs pos="100000">
                <a:schemeClr val="bg1">
                  <a:lumMod val="85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b="1">
              <a:latin typeface="+mn-ea"/>
            </a:endParaRPr>
          </a:p>
        </p:txBody>
      </p:sp>
      <p:sp>
        <p:nvSpPr>
          <p:cNvPr id="26" name="文本框 14"/>
          <p:cNvSpPr txBox="1"/>
          <p:nvPr/>
        </p:nvSpPr>
        <p:spPr>
          <a:xfrm>
            <a:off x="5090943" y="1312404"/>
            <a:ext cx="3129132" cy="315471"/>
          </a:xfrm>
          <a:prstGeom prst="rect">
            <a:avLst/>
          </a:prstGeom>
          <a:noFill/>
        </p:spPr>
        <p:txBody>
          <a:bodyPr wrap="square" lIns="68580" tIns="34290" rIns="68580" bIns="34290" rtlCol="0">
            <a:spAutoFit/>
          </a:bodyPr>
          <a:lstStyle/>
          <a:p>
            <a:pPr lvl="0" algn="just" defTabSz="890984"/>
            <a:r>
              <a:rPr lang="zh-CN" altLang="en-US" sz="1600" dirty="0">
                <a:solidFill>
                  <a:schemeClr val="tx1">
                    <a:lumMod val="75000"/>
                    <a:lumOff val="25000"/>
                  </a:schemeClr>
                </a:solidFill>
                <a:latin typeface="微软雅黑" pitchFamily="34" charset="-122"/>
                <a:ea typeface="微软雅黑" pitchFamily="34" charset="-122"/>
                <a:sym typeface="微软雅黑" pitchFamily="34" charset="-122"/>
              </a:rPr>
              <a:t>单击添加标题</a:t>
            </a:r>
            <a:endParaRPr lang="en-US" altLang="zh-CN" sz="16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nvGrpSpPr>
          <p:cNvPr id="3" name="组合 2"/>
          <p:cNvGrpSpPr/>
          <p:nvPr/>
        </p:nvGrpSpPr>
        <p:grpSpPr>
          <a:xfrm>
            <a:off x="5199080" y="2377608"/>
            <a:ext cx="2915425" cy="1497151"/>
            <a:chOff x="6932106" y="3169165"/>
            <a:chExt cx="3887233" cy="1995585"/>
          </a:xfrm>
        </p:grpSpPr>
        <p:sp>
          <p:nvSpPr>
            <p:cNvPr id="30" name="Rectangle 5"/>
            <p:cNvSpPr>
              <a:spLocks/>
            </p:cNvSpPr>
            <p:nvPr/>
          </p:nvSpPr>
          <p:spPr bwMode="auto">
            <a:xfrm>
              <a:off x="6932106" y="3806619"/>
              <a:ext cx="3887233" cy="135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900" dirty="0">
                  <a:solidFill>
                    <a:schemeClr val="bg1">
                      <a:lumMod val="65000"/>
                    </a:schemeClr>
                  </a:solidFill>
                  <a:latin typeface="微软雅黑" pitchFamily="34" charset="-122"/>
                  <a:ea typeface="微软雅黑" pitchFamily="34" charset="-122"/>
                  <a:sym typeface="Gill Sans" charset="0"/>
                </a:rPr>
                <a:t>此处添加详细文本描述，建议与标题相关并符合整体语言风格，语言描述尽量简洁生动。尽量将每页幻灯片的字数控制在  </a:t>
              </a:r>
              <a:r>
                <a:rPr lang="en-US" altLang="zh-CN" sz="900" dirty="0">
                  <a:solidFill>
                    <a:schemeClr val="bg1">
                      <a:lumMod val="65000"/>
                    </a:schemeClr>
                  </a:solidFill>
                  <a:latin typeface="微软雅黑" pitchFamily="34" charset="-122"/>
                  <a:ea typeface="微软雅黑" pitchFamily="34" charset="-122"/>
                  <a:sym typeface="Gill Sans" charset="0"/>
                </a:rPr>
                <a:t>200</a:t>
              </a:r>
              <a:r>
                <a:rPr lang="zh-CN" altLang="en-US" sz="900" dirty="0">
                  <a:solidFill>
                    <a:schemeClr val="bg1">
                      <a:lumMod val="65000"/>
                    </a:schemeClr>
                  </a:solidFill>
                  <a:latin typeface="微软雅黑" pitchFamily="34" charset="-122"/>
                  <a:ea typeface="微软雅黑" pitchFamily="34" charset="-122"/>
                  <a:sym typeface="Gill Sans" charset="0"/>
                </a:rPr>
                <a:t>字以内，据统计每页幻灯片的最好控制在</a:t>
              </a:r>
              <a:r>
                <a:rPr lang="en-US" altLang="zh-CN" sz="900" dirty="0">
                  <a:solidFill>
                    <a:schemeClr val="bg1">
                      <a:lumMod val="65000"/>
                    </a:schemeClr>
                  </a:solidFill>
                  <a:latin typeface="微软雅黑" pitchFamily="34" charset="-122"/>
                  <a:ea typeface="微软雅黑" pitchFamily="34" charset="-122"/>
                  <a:sym typeface="Gill Sans" charset="0"/>
                </a:rPr>
                <a:t>5</a:t>
              </a:r>
              <a:r>
                <a:rPr lang="zh-CN" altLang="en-US" sz="900" dirty="0">
                  <a:solidFill>
                    <a:schemeClr val="bg1">
                      <a:lumMod val="65000"/>
                    </a:schemeClr>
                  </a:solidFill>
                  <a:latin typeface="微软雅黑" pitchFamily="34" charset="-122"/>
                  <a:ea typeface="微软雅黑" pitchFamily="34" charset="-122"/>
                  <a:sym typeface="Gill Sans" charset="0"/>
                </a:rPr>
                <a:t>分钟之内</a:t>
              </a:r>
              <a:r>
                <a:rPr lang="zh-CN" altLang="en-US" sz="900" dirty="0">
                  <a:solidFill>
                    <a:schemeClr val="tx1">
                      <a:lumMod val="50000"/>
                      <a:lumOff val="50000"/>
                    </a:schemeClr>
                  </a:solidFill>
                  <a:latin typeface="微软雅黑" pitchFamily="34" charset="-122"/>
                  <a:ea typeface="微软雅黑" pitchFamily="34" charset="-122"/>
                  <a:sym typeface="Gill Sans" charset="0"/>
                </a:rPr>
                <a:t>。</a:t>
              </a:r>
            </a:p>
            <a:p>
              <a:pPr fontAlgn="base">
                <a:lnSpc>
                  <a:spcPct val="150000"/>
                </a:lnSpc>
                <a:spcBef>
                  <a:spcPct val="0"/>
                </a:spcBef>
                <a:spcAft>
                  <a:spcPct val="0"/>
                </a:spcAft>
              </a:pPr>
              <a:endParaRPr lang="zh-CN" altLang="en-US" sz="900" dirty="0">
                <a:solidFill>
                  <a:schemeClr val="tx1">
                    <a:lumMod val="50000"/>
                    <a:lumOff val="50000"/>
                  </a:schemeClr>
                </a:solidFill>
                <a:latin typeface="微软雅黑" pitchFamily="34" charset="-122"/>
                <a:ea typeface="微软雅黑" pitchFamily="34" charset="-122"/>
                <a:sym typeface="Gill Sans" charset="0"/>
              </a:endParaRPr>
            </a:p>
          </p:txBody>
        </p:sp>
        <p:sp>
          <p:nvSpPr>
            <p:cNvPr id="24" name="KSO_Shape"/>
            <p:cNvSpPr/>
            <p:nvPr/>
          </p:nvSpPr>
          <p:spPr>
            <a:xfrm flipH="1">
              <a:off x="6954367" y="3216995"/>
              <a:ext cx="386363" cy="273673"/>
            </a:xfrm>
            <a:custGeom>
              <a:avLst/>
              <a:gdLst>
                <a:gd name="connsiteX0" fmla="*/ 7782622 w 7782622"/>
                <a:gd name="connsiteY0" fmla="*/ 1956116 h 5514836"/>
                <a:gd name="connsiteX1" fmla="*/ 1120218 w 7782622"/>
                <a:gd name="connsiteY1" fmla="*/ 1956116 h 5514836"/>
                <a:gd name="connsiteX2" fmla="*/ 4 w 7782622"/>
                <a:gd name="connsiteY2" fmla="*/ 5514836 h 5514836"/>
                <a:gd name="connsiteX3" fmla="*/ 6662408 w 7782622"/>
                <a:gd name="connsiteY3" fmla="*/ 5514836 h 5514836"/>
                <a:gd name="connsiteX4" fmla="*/ 2210075 w 7782622"/>
                <a:gd name="connsiteY4" fmla="*/ 0 h 5514836"/>
                <a:gd name="connsiteX5" fmla="*/ 0 w 7782622"/>
                <a:gd name="connsiteY5" fmla="*/ 0 h 5514836"/>
                <a:gd name="connsiteX6" fmla="*/ 0 w 7782622"/>
                <a:gd name="connsiteY6" fmla="*/ 1356040 h 5514836"/>
                <a:gd name="connsiteX7" fmla="*/ 2 w 7782622"/>
                <a:gd name="connsiteY7" fmla="*/ 1356040 h 5514836"/>
                <a:gd name="connsiteX8" fmla="*/ 2 w 7782622"/>
                <a:gd name="connsiteY8" fmla="*/ 4425111 h 5514836"/>
                <a:gd name="connsiteX9" fmla="*/ 872566 w 7782622"/>
                <a:gd name="connsiteY9" fmla="*/ 1653131 h 5514836"/>
                <a:gd name="connsiteX10" fmla="*/ 6705945 w 7782622"/>
                <a:gd name="connsiteY10" fmla="*/ 1653131 h 5514836"/>
                <a:gd name="connsiteX11" fmla="*/ 6705945 w 7782622"/>
                <a:gd name="connsiteY11" fmla="*/ 984566 h 5514836"/>
                <a:gd name="connsiteX12" fmla="*/ 2611236 w 7782622"/>
                <a:gd name="connsiteY12" fmla="*/ 984566 h 551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82622" h="5514836">
                  <a:moveTo>
                    <a:pt x="7782622" y="1956116"/>
                  </a:moveTo>
                  <a:lnTo>
                    <a:pt x="1120218" y="1956116"/>
                  </a:lnTo>
                  <a:lnTo>
                    <a:pt x="4" y="5514836"/>
                  </a:lnTo>
                  <a:lnTo>
                    <a:pt x="6662408" y="5514836"/>
                  </a:lnTo>
                  <a:close/>
                  <a:moveTo>
                    <a:pt x="2210075" y="0"/>
                  </a:moveTo>
                  <a:lnTo>
                    <a:pt x="0" y="0"/>
                  </a:lnTo>
                  <a:lnTo>
                    <a:pt x="0" y="1356040"/>
                  </a:lnTo>
                  <a:lnTo>
                    <a:pt x="2" y="1356040"/>
                  </a:lnTo>
                  <a:lnTo>
                    <a:pt x="2" y="4425111"/>
                  </a:lnTo>
                  <a:lnTo>
                    <a:pt x="872566" y="1653131"/>
                  </a:lnTo>
                  <a:lnTo>
                    <a:pt x="6705945" y="1653131"/>
                  </a:lnTo>
                  <a:lnTo>
                    <a:pt x="6705945" y="984566"/>
                  </a:lnTo>
                  <a:lnTo>
                    <a:pt x="2611236" y="98456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100" dirty="0">
                <a:solidFill>
                  <a:srgbClr val="FFFFFF"/>
                </a:solidFill>
                <a:latin typeface="+mn-ea"/>
              </a:endParaRPr>
            </a:p>
          </p:txBody>
        </p:sp>
        <p:sp>
          <p:nvSpPr>
            <p:cNvPr id="22" name="矩形 21"/>
            <p:cNvSpPr/>
            <p:nvPr/>
          </p:nvSpPr>
          <p:spPr>
            <a:xfrm>
              <a:off x="7520671" y="3169165"/>
              <a:ext cx="1682512" cy="369218"/>
            </a:xfrm>
            <a:prstGeom prst="rect">
              <a:avLst/>
            </a:prstGeom>
          </p:spPr>
          <p:txBody>
            <a:bodyPr wrap="none">
              <a:spAutoFit/>
            </a:bodyPr>
            <a:lstStyle/>
            <a:p>
              <a:pPr lvl="0" algn="just"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单击添加小标题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nvGrpSpPr>
            <p:cNvPr id="4" name="组合 33"/>
            <p:cNvGrpSpPr/>
            <p:nvPr/>
          </p:nvGrpSpPr>
          <p:grpSpPr>
            <a:xfrm>
              <a:off x="6977363" y="3663166"/>
              <a:ext cx="3841976" cy="23963"/>
              <a:chOff x="3060700" y="4724400"/>
              <a:chExt cx="5955507" cy="4570"/>
            </a:xfrm>
          </p:grpSpPr>
          <p:cxnSp>
            <p:nvCxnSpPr>
              <p:cNvPr id="35" name="直接连接符 34"/>
              <p:cNvCxnSpPr/>
              <p:nvPr/>
            </p:nvCxnSpPr>
            <p:spPr>
              <a:xfrm>
                <a:off x="3060700" y="4724400"/>
                <a:ext cx="595550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060700" y="4728970"/>
                <a:ext cx="59555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58000464"/>
      </p:ext>
    </p:extLst>
  </p:cSld>
  <p:clrMapOvr>
    <a:masterClrMapping/>
  </p:clrMapOvr>
  <mc:AlternateContent xmlns:mc="http://schemas.openxmlformats.org/markup-compatibility/2006">
    <mc:Choice xmlns:p14="http://schemas.microsoft.com/office/powerpoint/2010/main" Requires="p14">
      <p:transition spd="slow" p14:dur="1400" advTm="3645">
        <p14:ripple/>
      </p:transition>
    </mc:Choice>
    <mc:Fallback>
      <p:transition spd="slow" advTm="36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iterate type="lt">
                                    <p:tmPct val="10000"/>
                                  </p:iterate>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五边形 230"/>
          <p:cNvSpPr/>
          <p:nvPr/>
        </p:nvSpPr>
        <p:spPr>
          <a:xfrm flipH="1">
            <a:off x="1908400" y="2760941"/>
            <a:ext cx="2252381" cy="383136"/>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itchFamily="34" charset="-122"/>
              <a:ea typeface="微软雅黑" pitchFamily="34" charset="-122"/>
            </a:endParaRPr>
          </a:p>
        </p:txBody>
      </p:sp>
      <p:sp>
        <p:nvSpPr>
          <p:cNvPr id="232" name="五边形 231"/>
          <p:cNvSpPr/>
          <p:nvPr/>
        </p:nvSpPr>
        <p:spPr>
          <a:xfrm flipH="1">
            <a:off x="2775571" y="3215888"/>
            <a:ext cx="1385210" cy="383136"/>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itchFamily="34" charset="-122"/>
              <a:ea typeface="微软雅黑" pitchFamily="34" charset="-122"/>
            </a:endParaRPr>
          </a:p>
        </p:txBody>
      </p:sp>
      <p:sp>
        <p:nvSpPr>
          <p:cNvPr id="233" name="五边形 232"/>
          <p:cNvSpPr/>
          <p:nvPr/>
        </p:nvSpPr>
        <p:spPr>
          <a:xfrm flipH="1">
            <a:off x="2248604" y="3670836"/>
            <a:ext cx="1912176" cy="383136"/>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itchFamily="34" charset="-122"/>
              <a:ea typeface="微软雅黑" pitchFamily="34" charset="-122"/>
            </a:endParaRPr>
          </a:p>
        </p:txBody>
      </p:sp>
      <p:sp>
        <p:nvSpPr>
          <p:cNvPr id="234" name="五边形 233"/>
          <p:cNvSpPr/>
          <p:nvPr/>
        </p:nvSpPr>
        <p:spPr>
          <a:xfrm flipH="1">
            <a:off x="1403648" y="4125784"/>
            <a:ext cx="2757132" cy="383136"/>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itchFamily="34" charset="-122"/>
              <a:ea typeface="微软雅黑" pitchFamily="34" charset="-122"/>
            </a:endParaRPr>
          </a:p>
        </p:txBody>
      </p:sp>
      <p:sp>
        <p:nvSpPr>
          <p:cNvPr id="238" name="TextBox 159"/>
          <p:cNvSpPr txBox="1"/>
          <p:nvPr/>
        </p:nvSpPr>
        <p:spPr>
          <a:xfrm>
            <a:off x="3596142" y="2833379"/>
            <a:ext cx="451086" cy="242449"/>
          </a:xfrm>
          <a:prstGeom prst="rect">
            <a:avLst/>
          </a:prstGeom>
          <a:noFill/>
        </p:spPr>
        <p:txBody>
          <a:bodyPr wrap="none" lIns="68580" tIns="34290" rIns="68580" bIns="34290" rtlCol="0">
            <a:spAutoFit/>
          </a:bodyPr>
          <a:lstStyle/>
          <a:p>
            <a:pPr algn="ctr"/>
            <a:r>
              <a:rPr lang="en-US" altLang="zh-CN" sz="1100" b="1" dirty="0">
                <a:solidFill>
                  <a:schemeClr val="bg1"/>
                </a:solidFill>
                <a:latin typeface="微软雅黑" pitchFamily="34" charset="-122"/>
                <a:ea typeface="微软雅黑" pitchFamily="34" charset="-122"/>
              </a:rPr>
              <a:t>73%</a:t>
            </a:r>
            <a:endParaRPr lang="zh-CN" altLang="en-US" sz="1100" b="1" dirty="0">
              <a:solidFill>
                <a:schemeClr val="bg1"/>
              </a:solidFill>
              <a:latin typeface="微软雅黑" pitchFamily="34" charset="-122"/>
              <a:ea typeface="微软雅黑" pitchFamily="34" charset="-122"/>
            </a:endParaRPr>
          </a:p>
        </p:txBody>
      </p:sp>
      <p:sp>
        <p:nvSpPr>
          <p:cNvPr id="239" name="TextBox 160"/>
          <p:cNvSpPr txBox="1"/>
          <p:nvPr/>
        </p:nvSpPr>
        <p:spPr>
          <a:xfrm>
            <a:off x="3588928" y="3291945"/>
            <a:ext cx="451086" cy="242449"/>
          </a:xfrm>
          <a:prstGeom prst="rect">
            <a:avLst/>
          </a:prstGeom>
          <a:noFill/>
        </p:spPr>
        <p:txBody>
          <a:bodyPr wrap="none" lIns="68580" tIns="34290" rIns="68580" bIns="34290" rtlCol="0">
            <a:spAutoFit/>
          </a:bodyPr>
          <a:lstStyle/>
          <a:p>
            <a:pPr algn="ctr"/>
            <a:r>
              <a:rPr lang="en-US" altLang="zh-CN" sz="1100" b="1" dirty="0">
                <a:solidFill>
                  <a:schemeClr val="bg1"/>
                </a:solidFill>
                <a:latin typeface="微软雅黑" pitchFamily="34" charset="-122"/>
                <a:ea typeface="微软雅黑" pitchFamily="34" charset="-122"/>
              </a:rPr>
              <a:t>30%</a:t>
            </a:r>
            <a:endParaRPr lang="zh-CN" altLang="en-US" sz="1100" b="1" dirty="0">
              <a:solidFill>
                <a:schemeClr val="bg1"/>
              </a:solidFill>
              <a:latin typeface="微软雅黑" pitchFamily="34" charset="-122"/>
              <a:ea typeface="微软雅黑" pitchFamily="34" charset="-122"/>
            </a:endParaRPr>
          </a:p>
        </p:txBody>
      </p:sp>
      <p:sp>
        <p:nvSpPr>
          <p:cNvPr id="240" name="TextBox 161"/>
          <p:cNvSpPr txBox="1"/>
          <p:nvPr/>
        </p:nvSpPr>
        <p:spPr>
          <a:xfrm>
            <a:off x="3588929" y="3746952"/>
            <a:ext cx="451086" cy="242449"/>
          </a:xfrm>
          <a:prstGeom prst="rect">
            <a:avLst/>
          </a:prstGeom>
          <a:noFill/>
        </p:spPr>
        <p:txBody>
          <a:bodyPr wrap="none" lIns="68580" tIns="34290" rIns="68580" bIns="34290" rtlCol="0">
            <a:spAutoFit/>
          </a:bodyPr>
          <a:lstStyle/>
          <a:p>
            <a:pPr algn="ctr"/>
            <a:r>
              <a:rPr lang="en-US" altLang="zh-CN" sz="1100" b="1" dirty="0">
                <a:solidFill>
                  <a:schemeClr val="bg1"/>
                </a:solidFill>
                <a:latin typeface="微软雅黑" pitchFamily="34" charset="-122"/>
                <a:ea typeface="微软雅黑" pitchFamily="34" charset="-122"/>
              </a:rPr>
              <a:t>50%</a:t>
            </a:r>
            <a:endParaRPr lang="zh-CN" altLang="en-US" sz="1100" b="1" dirty="0">
              <a:solidFill>
                <a:schemeClr val="bg1"/>
              </a:solidFill>
              <a:latin typeface="微软雅黑" pitchFamily="34" charset="-122"/>
              <a:ea typeface="微软雅黑" pitchFamily="34" charset="-122"/>
            </a:endParaRPr>
          </a:p>
        </p:txBody>
      </p:sp>
      <p:sp>
        <p:nvSpPr>
          <p:cNvPr id="241" name="TextBox 162"/>
          <p:cNvSpPr txBox="1"/>
          <p:nvPr/>
        </p:nvSpPr>
        <p:spPr>
          <a:xfrm>
            <a:off x="3608166" y="4206349"/>
            <a:ext cx="451085" cy="242449"/>
          </a:xfrm>
          <a:prstGeom prst="rect">
            <a:avLst/>
          </a:prstGeom>
          <a:noFill/>
        </p:spPr>
        <p:txBody>
          <a:bodyPr wrap="none" lIns="68580" tIns="34290" rIns="68580" bIns="34290" rtlCol="0">
            <a:spAutoFit/>
          </a:bodyPr>
          <a:lstStyle/>
          <a:p>
            <a:pPr algn="ctr"/>
            <a:r>
              <a:rPr lang="en-US" altLang="zh-CN" sz="1100" b="1" dirty="0">
                <a:solidFill>
                  <a:schemeClr val="bg1"/>
                </a:solidFill>
                <a:latin typeface="微软雅黑" pitchFamily="34" charset="-122"/>
                <a:ea typeface="微软雅黑" pitchFamily="34" charset="-122"/>
              </a:rPr>
              <a:t>75%</a:t>
            </a:r>
            <a:endParaRPr lang="zh-CN" altLang="en-US" sz="1100" b="1" dirty="0">
              <a:solidFill>
                <a:schemeClr val="bg1"/>
              </a:solidFill>
              <a:latin typeface="微软雅黑" pitchFamily="34" charset="-122"/>
              <a:ea typeface="微软雅黑" pitchFamily="34" charset="-122"/>
            </a:endParaRPr>
          </a:p>
        </p:txBody>
      </p:sp>
      <p:sp>
        <p:nvSpPr>
          <p:cNvPr id="245" name="五边形 244"/>
          <p:cNvSpPr/>
          <p:nvPr/>
        </p:nvSpPr>
        <p:spPr>
          <a:xfrm>
            <a:off x="4887418" y="2762933"/>
            <a:ext cx="1149664" cy="383136"/>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b="1">
              <a:solidFill>
                <a:schemeClr val="bg1"/>
              </a:solidFill>
              <a:latin typeface="微软雅黑" pitchFamily="34" charset="-122"/>
              <a:ea typeface="微软雅黑" pitchFamily="34" charset="-122"/>
            </a:endParaRPr>
          </a:p>
        </p:txBody>
      </p:sp>
      <p:sp>
        <p:nvSpPr>
          <p:cNvPr id="246" name="五边形 245"/>
          <p:cNvSpPr/>
          <p:nvPr/>
        </p:nvSpPr>
        <p:spPr>
          <a:xfrm>
            <a:off x="4887419" y="3217880"/>
            <a:ext cx="2170277" cy="383136"/>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itchFamily="34" charset="-122"/>
              <a:ea typeface="微软雅黑" pitchFamily="34" charset="-122"/>
            </a:endParaRPr>
          </a:p>
        </p:txBody>
      </p:sp>
      <p:sp>
        <p:nvSpPr>
          <p:cNvPr id="247" name="五边形 246"/>
          <p:cNvSpPr/>
          <p:nvPr/>
        </p:nvSpPr>
        <p:spPr>
          <a:xfrm>
            <a:off x="4887418" y="3672828"/>
            <a:ext cx="1360817" cy="383136"/>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b="1">
              <a:solidFill>
                <a:schemeClr val="bg1"/>
              </a:solidFill>
              <a:latin typeface="微软雅黑" pitchFamily="34" charset="-122"/>
              <a:ea typeface="微软雅黑" pitchFamily="34" charset="-122"/>
            </a:endParaRPr>
          </a:p>
        </p:txBody>
      </p:sp>
      <p:sp>
        <p:nvSpPr>
          <p:cNvPr id="248" name="五边形 247"/>
          <p:cNvSpPr/>
          <p:nvPr/>
        </p:nvSpPr>
        <p:spPr>
          <a:xfrm>
            <a:off x="4887418" y="4127775"/>
            <a:ext cx="2900981" cy="383136"/>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a:latin typeface="微软雅黑" pitchFamily="34" charset="-122"/>
              <a:ea typeface="微软雅黑" pitchFamily="34" charset="-122"/>
            </a:endParaRPr>
          </a:p>
        </p:txBody>
      </p:sp>
      <p:sp>
        <p:nvSpPr>
          <p:cNvPr id="252" name="TextBox 173"/>
          <p:cNvSpPr txBox="1"/>
          <p:nvPr/>
        </p:nvSpPr>
        <p:spPr>
          <a:xfrm>
            <a:off x="5023219" y="2839850"/>
            <a:ext cx="451086" cy="242449"/>
          </a:xfrm>
          <a:prstGeom prst="rect">
            <a:avLst/>
          </a:prstGeom>
          <a:noFill/>
        </p:spPr>
        <p:txBody>
          <a:bodyPr wrap="none" lIns="68580" tIns="34290" rIns="68580" bIns="34290" rtlCol="0">
            <a:spAutoFit/>
          </a:bodyPr>
          <a:lstStyle/>
          <a:p>
            <a:pPr algn="ctr"/>
            <a:r>
              <a:rPr lang="en-US" altLang="zh-CN" sz="1100" b="1" dirty="0">
                <a:solidFill>
                  <a:schemeClr val="bg1"/>
                </a:solidFill>
                <a:latin typeface="微软雅黑" pitchFamily="34" charset="-122"/>
                <a:ea typeface="微软雅黑" pitchFamily="34" charset="-122"/>
              </a:rPr>
              <a:t>20%</a:t>
            </a:r>
            <a:endParaRPr lang="zh-CN" altLang="en-US" sz="1100" b="1" dirty="0">
              <a:solidFill>
                <a:schemeClr val="bg1"/>
              </a:solidFill>
              <a:latin typeface="微软雅黑" pitchFamily="34" charset="-122"/>
              <a:ea typeface="微软雅黑" pitchFamily="34" charset="-122"/>
            </a:endParaRPr>
          </a:p>
        </p:txBody>
      </p:sp>
      <p:sp>
        <p:nvSpPr>
          <p:cNvPr id="253" name="TextBox 174"/>
          <p:cNvSpPr txBox="1"/>
          <p:nvPr/>
        </p:nvSpPr>
        <p:spPr>
          <a:xfrm>
            <a:off x="5023218" y="3287407"/>
            <a:ext cx="451086" cy="242449"/>
          </a:xfrm>
          <a:prstGeom prst="rect">
            <a:avLst/>
          </a:prstGeom>
          <a:noFill/>
        </p:spPr>
        <p:txBody>
          <a:bodyPr wrap="none" lIns="68580" tIns="34290" rIns="68580" bIns="34290" rtlCol="0">
            <a:spAutoFit/>
          </a:bodyPr>
          <a:lstStyle/>
          <a:p>
            <a:pPr algn="ctr"/>
            <a:r>
              <a:rPr lang="en-US" altLang="zh-CN" sz="1100" b="1" dirty="0">
                <a:solidFill>
                  <a:schemeClr val="bg1"/>
                </a:solidFill>
                <a:latin typeface="微软雅黑" pitchFamily="34" charset="-122"/>
                <a:ea typeface="微软雅黑" pitchFamily="34" charset="-122"/>
              </a:rPr>
              <a:t>56%</a:t>
            </a:r>
            <a:endParaRPr lang="zh-CN" altLang="en-US" sz="1100" b="1" dirty="0">
              <a:solidFill>
                <a:schemeClr val="bg1"/>
              </a:solidFill>
              <a:latin typeface="微软雅黑" pitchFamily="34" charset="-122"/>
              <a:ea typeface="微软雅黑" pitchFamily="34" charset="-122"/>
            </a:endParaRPr>
          </a:p>
        </p:txBody>
      </p:sp>
      <p:sp>
        <p:nvSpPr>
          <p:cNvPr id="254" name="TextBox 175"/>
          <p:cNvSpPr txBox="1"/>
          <p:nvPr/>
        </p:nvSpPr>
        <p:spPr>
          <a:xfrm>
            <a:off x="5023220" y="3746951"/>
            <a:ext cx="451085" cy="242449"/>
          </a:xfrm>
          <a:prstGeom prst="rect">
            <a:avLst/>
          </a:prstGeom>
          <a:noFill/>
        </p:spPr>
        <p:txBody>
          <a:bodyPr wrap="none" lIns="68580" tIns="34290" rIns="68580" bIns="34290" rtlCol="0">
            <a:spAutoFit/>
          </a:bodyPr>
          <a:lstStyle/>
          <a:p>
            <a:pPr algn="ctr"/>
            <a:r>
              <a:rPr lang="en-US" altLang="zh-CN" sz="1100" b="1" dirty="0">
                <a:solidFill>
                  <a:schemeClr val="bg1"/>
                </a:solidFill>
                <a:latin typeface="微软雅黑" pitchFamily="34" charset="-122"/>
                <a:ea typeface="微软雅黑" pitchFamily="34" charset="-122"/>
              </a:rPr>
              <a:t>29%</a:t>
            </a:r>
            <a:endParaRPr lang="zh-CN" altLang="en-US" sz="1100" b="1" dirty="0">
              <a:solidFill>
                <a:schemeClr val="bg1"/>
              </a:solidFill>
              <a:latin typeface="微软雅黑" pitchFamily="34" charset="-122"/>
              <a:ea typeface="微软雅黑" pitchFamily="34" charset="-122"/>
            </a:endParaRPr>
          </a:p>
        </p:txBody>
      </p:sp>
      <p:sp>
        <p:nvSpPr>
          <p:cNvPr id="255" name="TextBox 176"/>
          <p:cNvSpPr txBox="1"/>
          <p:nvPr/>
        </p:nvSpPr>
        <p:spPr>
          <a:xfrm>
            <a:off x="5035952" y="4203891"/>
            <a:ext cx="451086" cy="242449"/>
          </a:xfrm>
          <a:prstGeom prst="rect">
            <a:avLst/>
          </a:prstGeom>
          <a:noFill/>
        </p:spPr>
        <p:txBody>
          <a:bodyPr wrap="none" lIns="68580" tIns="34290" rIns="68580" bIns="34290" rtlCol="0">
            <a:spAutoFit/>
          </a:bodyPr>
          <a:lstStyle/>
          <a:p>
            <a:pPr algn="ctr"/>
            <a:r>
              <a:rPr lang="en-US" altLang="zh-CN" sz="1100" b="1" dirty="0">
                <a:solidFill>
                  <a:schemeClr val="bg1"/>
                </a:solidFill>
                <a:latin typeface="微软雅黑" pitchFamily="34" charset="-122"/>
                <a:ea typeface="微软雅黑" pitchFamily="34" charset="-122"/>
              </a:rPr>
              <a:t>77%</a:t>
            </a:r>
            <a:endParaRPr lang="zh-CN" altLang="en-US" sz="1100" b="1" dirty="0">
              <a:solidFill>
                <a:schemeClr val="bg1"/>
              </a:solidFill>
              <a:latin typeface="微软雅黑" pitchFamily="34" charset="-122"/>
              <a:ea typeface="微软雅黑" pitchFamily="34" charset="-122"/>
            </a:endParaRPr>
          </a:p>
        </p:txBody>
      </p:sp>
      <p:sp>
        <p:nvSpPr>
          <p:cNvPr id="259" name="TextBox 180"/>
          <p:cNvSpPr txBox="1"/>
          <p:nvPr/>
        </p:nvSpPr>
        <p:spPr>
          <a:xfrm>
            <a:off x="4238724" y="2840281"/>
            <a:ext cx="571310" cy="242449"/>
          </a:xfrm>
          <a:prstGeom prst="rect">
            <a:avLst/>
          </a:prstGeom>
          <a:noFill/>
        </p:spPr>
        <p:txBody>
          <a:bodyPr wrap="none" lIns="68580" tIns="34290" rIns="68580" bIns="34290" rtlCol="0">
            <a:spAutoFit/>
          </a:bodyPr>
          <a:lstStyle/>
          <a:p>
            <a:pPr algn="ctr"/>
            <a:r>
              <a:rPr lang="zh-CN" altLang="en-US" sz="1100" dirty="0">
                <a:solidFill>
                  <a:schemeClr val="tx1">
                    <a:lumMod val="75000"/>
                    <a:lumOff val="25000"/>
                  </a:schemeClr>
                </a:solidFill>
                <a:latin typeface="微软雅黑" pitchFamily="34" charset="-122"/>
                <a:ea typeface="微软雅黑" pitchFamily="34" charset="-122"/>
              </a:rPr>
              <a:t>项目一</a:t>
            </a:r>
          </a:p>
        </p:txBody>
      </p:sp>
      <p:sp>
        <p:nvSpPr>
          <p:cNvPr id="260" name="TextBox 181"/>
          <p:cNvSpPr txBox="1"/>
          <p:nvPr/>
        </p:nvSpPr>
        <p:spPr>
          <a:xfrm>
            <a:off x="4238724" y="3292003"/>
            <a:ext cx="571310" cy="242449"/>
          </a:xfrm>
          <a:prstGeom prst="rect">
            <a:avLst/>
          </a:prstGeom>
          <a:noFill/>
        </p:spPr>
        <p:txBody>
          <a:bodyPr wrap="none" lIns="68580" tIns="34290" rIns="68580" bIns="34290" rtlCol="0">
            <a:spAutoFit/>
          </a:bodyPr>
          <a:lstStyle/>
          <a:p>
            <a:pPr algn="ctr"/>
            <a:r>
              <a:rPr lang="zh-CN" altLang="en-US" sz="1100" dirty="0">
                <a:solidFill>
                  <a:schemeClr val="tx1">
                    <a:lumMod val="75000"/>
                    <a:lumOff val="25000"/>
                  </a:schemeClr>
                </a:solidFill>
                <a:latin typeface="微软雅黑" pitchFamily="34" charset="-122"/>
                <a:ea typeface="微软雅黑" pitchFamily="34" charset="-122"/>
              </a:rPr>
              <a:t>项目二</a:t>
            </a:r>
          </a:p>
        </p:txBody>
      </p:sp>
      <p:sp>
        <p:nvSpPr>
          <p:cNvPr id="261" name="TextBox 182"/>
          <p:cNvSpPr txBox="1"/>
          <p:nvPr/>
        </p:nvSpPr>
        <p:spPr>
          <a:xfrm>
            <a:off x="4238898" y="3746951"/>
            <a:ext cx="571310" cy="242449"/>
          </a:xfrm>
          <a:prstGeom prst="rect">
            <a:avLst/>
          </a:prstGeom>
          <a:noFill/>
        </p:spPr>
        <p:txBody>
          <a:bodyPr wrap="none" lIns="68580" tIns="34290" rIns="68580" bIns="34290" rtlCol="0">
            <a:spAutoFit/>
          </a:bodyPr>
          <a:lstStyle/>
          <a:p>
            <a:pPr algn="ctr"/>
            <a:r>
              <a:rPr lang="zh-CN" altLang="en-US" sz="1100" dirty="0">
                <a:solidFill>
                  <a:schemeClr val="tx1">
                    <a:lumMod val="75000"/>
                    <a:lumOff val="25000"/>
                  </a:schemeClr>
                </a:solidFill>
                <a:latin typeface="微软雅黑" pitchFamily="34" charset="-122"/>
                <a:ea typeface="微软雅黑" pitchFamily="34" charset="-122"/>
              </a:rPr>
              <a:t>项目三</a:t>
            </a:r>
          </a:p>
        </p:txBody>
      </p:sp>
      <p:sp>
        <p:nvSpPr>
          <p:cNvPr id="262" name="TextBox 183"/>
          <p:cNvSpPr txBox="1"/>
          <p:nvPr/>
        </p:nvSpPr>
        <p:spPr>
          <a:xfrm>
            <a:off x="4238898" y="4203891"/>
            <a:ext cx="571310" cy="242449"/>
          </a:xfrm>
          <a:prstGeom prst="rect">
            <a:avLst/>
          </a:prstGeom>
          <a:noFill/>
        </p:spPr>
        <p:txBody>
          <a:bodyPr wrap="none" lIns="68580" tIns="34290" rIns="68580" bIns="34290" rtlCol="0">
            <a:spAutoFit/>
          </a:bodyPr>
          <a:lstStyle/>
          <a:p>
            <a:pPr algn="ctr"/>
            <a:r>
              <a:rPr lang="zh-CN" altLang="en-US" sz="1100" dirty="0">
                <a:solidFill>
                  <a:schemeClr val="tx1">
                    <a:lumMod val="75000"/>
                    <a:lumOff val="25000"/>
                  </a:schemeClr>
                </a:solidFill>
                <a:latin typeface="微软雅黑" pitchFamily="34" charset="-122"/>
                <a:ea typeface="微软雅黑" pitchFamily="34" charset="-122"/>
              </a:rPr>
              <a:t>项目四</a:t>
            </a:r>
          </a:p>
        </p:txBody>
      </p:sp>
      <p:sp>
        <p:nvSpPr>
          <p:cNvPr id="266" name="Oval 4"/>
          <p:cNvSpPr/>
          <p:nvPr/>
        </p:nvSpPr>
        <p:spPr>
          <a:xfrm>
            <a:off x="4885538" y="1068927"/>
            <a:ext cx="720153" cy="679450"/>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lIns="68580" tIns="34290" rIns="68580" bIns="34290" rtlCol="0" anchor="ctr"/>
          <a:lstStyle/>
          <a:p>
            <a:pPr algn="ctr"/>
            <a:r>
              <a:rPr lang="en-US" sz="1100" b="1" dirty="0">
                <a:solidFill>
                  <a:schemeClr val="bg1"/>
                </a:solidFill>
                <a:latin typeface="微软雅黑" pitchFamily="34" charset="-122"/>
                <a:ea typeface="微软雅黑" pitchFamily="34" charset="-122"/>
              </a:rPr>
              <a:t>2017</a:t>
            </a:r>
          </a:p>
        </p:txBody>
      </p:sp>
      <p:sp>
        <p:nvSpPr>
          <p:cNvPr id="267" name="Oval 5"/>
          <p:cNvSpPr/>
          <p:nvPr/>
        </p:nvSpPr>
        <p:spPr>
          <a:xfrm>
            <a:off x="3451247" y="1068927"/>
            <a:ext cx="720153" cy="679450"/>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68580" tIns="34290" rIns="68580" bIns="34290" rtlCol="0" anchor="ctr"/>
          <a:lstStyle/>
          <a:p>
            <a:pPr algn="ctr"/>
            <a:r>
              <a:rPr lang="en-US" altLang="zh-CN" sz="1100" b="1" dirty="0">
                <a:solidFill>
                  <a:schemeClr val="bg1"/>
                </a:solidFill>
                <a:latin typeface="微软雅黑" pitchFamily="34" charset="-122"/>
                <a:ea typeface="微软雅黑" pitchFamily="34" charset="-122"/>
              </a:rPr>
              <a:t>2016</a:t>
            </a:r>
            <a:endParaRPr lang="en-US" sz="1100" b="1" dirty="0">
              <a:solidFill>
                <a:schemeClr val="bg1"/>
              </a:solidFill>
              <a:latin typeface="微软雅黑" pitchFamily="34" charset="-122"/>
              <a:ea typeface="微软雅黑" pitchFamily="34" charset="-122"/>
            </a:endParaRPr>
          </a:p>
        </p:txBody>
      </p:sp>
      <p:sp>
        <p:nvSpPr>
          <p:cNvPr id="268" name="Text Box 10"/>
          <p:cNvSpPr txBox="1">
            <a:spLocks noChangeArrowheads="1"/>
          </p:cNvSpPr>
          <p:nvPr/>
        </p:nvSpPr>
        <p:spPr bwMode="auto">
          <a:xfrm>
            <a:off x="4887419" y="1779917"/>
            <a:ext cx="2057400" cy="814838"/>
          </a:xfrm>
          <a:prstGeom prst="rect">
            <a:avLst/>
          </a:prstGeom>
          <a:noFill/>
          <a:ln w="9525">
            <a:noFill/>
            <a:miter lim="800000"/>
            <a:headEnd/>
            <a:tailEnd/>
          </a:ln>
        </p:spPr>
        <p:txBody>
          <a:bodyPr wrap="square" lIns="34290" tIns="17145" rIns="34290" bIns="17145">
            <a:spAutoFit/>
          </a:bodyPr>
          <a:lstStyle/>
          <a:p>
            <a:pPr defTabSz="816174">
              <a:lnSpc>
                <a:spcPct val="130000"/>
              </a:lnSpc>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单击此处添加标题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a:p>
            <a:pPr defTabSz="816174">
              <a:lnSpc>
                <a:spcPct val="130000"/>
              </a:lnSpc>
            </a:pPr>
            <a:r>
              <a:rPr lang="zh-CN" altLang="en-US" sz="900" dirty="0">
                <a:solidFill>
                  <a:schemeClr val="tx1">
                    <a:lumMod val="50000"/>
                    <a:lumOff val="50000"/>
                  </a:schemeClr>
                </a:solidFill>
                <a:latin typeface="微软雅黑" pitchFamily="34" charset="-122"/>
                <a:ea typeface="微软雅黑" pitchFamily="34" charset="-122"/>
                <a:cs typeface="Open Sans" pitchFamily="34" charset="0"/>
              </a:rPr>
              <a:t>您的内容打在这里，或者通过复制您的文本后，在此框中选择粘贴，并选择只保留文字。</a:t>
            </a:r>
            <a:endParaRPr lang="en-US" sz="900" dirty="0">
              <a:solidFill>
                <a:schemeClr val="tx1">
                  <a:lumMod val="50000"/>
                  <a:lumOff val="50000"/>
                </a:schemeClr>
              </a:solidFill>
              <a:latin typeface="微软雅黑" pitchFamily="34" charset="-122"/>
              <a:ea typeface="微软雅黑" pitchFamily="34" charset="-122"/>
              <a:cs typeface="Open Sans" pitchFamily="34" charset="0"/>
            </a:endParaRPr>
          </a:p>
        </p:txBody>
      </p:sp>
      <p:sp>
        <p:nvSpPr>
          <p:cNvPr id="269" name="Text Box 10"/>
          <p:cNvSpPr txBox="1">
            <a:spLocks noChangeArrowheads="1"/>
          </p:cNvSpPr>
          <p:nvPr/>
        </p:nvSpPr>
        <p:spPr bwMode="auto">
          <a:xfrm>
            <a:off x="2114000" y="1779916"/>
            <a:ext cx="2057400" cy="814838"/>
          </a:xfrm>
          <a:prstGeom prst="rect">
            <a:avLst/>
          </a:prstGeom>
          <a:noFill/>
          <a:ln w="9525">
            <a:noFill/>
            <a:miter lim="800000"/>
            <a:headEnd/>
            <a:tailEnd/>
          </a:ln>
        </p:spPr>
        <p:txBody>
          <a:bodyPr wrap="square" lIns="34290" tIns="17145" rIns="34290" bIns="17145">
            <a:spAutoFit/>
          </a:bodyPr>
          <a:lstStyle/>
          <a:p>
            <a:pPr algn="r" defTabSz="816174">
              <a:lnSpc>
                <a:spcPct val="130000"/>
              </a:lnSpc>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单击此处添加标题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a:p>
            <a:pPr algn="r" defTabSz="816174">
              <a:lnSpc>
                <a:spcPct val="130000"/>
              </a:lnSpc>
            </a:pPr>
            <a:r>
              <a:rPr lang="zh-CN" altLang="en-US" sz="900" dirty="0">
                <a:solidFill>
                  <a:schemeClr val="tx1">
                    <a:lumMod val="50000"/>
                    <a:lumOff val="50000"/>
                  </a:schemeClr>
                </a:solidFill>
                <a:latin typeface="微软雅黑" pitchFamily="34" charset="-122"/>
                <a:ea typeface="微软雅黑" pitchFamily="34" charset="-122"/>
                <a:cs typeface="Open Sans" pitchFamily="34" charset="0"/>
              </a:rPr>
              <a:t>您的内容打在这里，或者通过复制您的文本后，在此框中选择粘贴，并选择只保留文字。</a:t>
            </a:r>
            <a:endParaRPr lang="en-US" sz="900" dirty="0">
              <a:solidFill>
                <a:schemeClr val="tx1">
                  <a:lumMod val="50000"/>
                  <a:lumOff val="50000"/>
                </a:schemeClr>
              </a:solidFill>
              <a:latin typeface="微软雅黑" pitchFamily="34" charset="-122"/>
              <a:ea typeface="微软雅黑" pitchFamily="34" charset="-122"/>
              <a:cs typeface="Open Sans" pitchFamily="34" charset="0"/>
            </a:endParaRPr>
          </a:p>
        </p:txBody>
      </p:sp>
    </p:spTree>
    <p:extLst>
      <p:ext uri="{BB962C8B-B14F-4D97-AF65-F5344CB8AC3E}">
        <p14:creationId xmlns:p14="http://schemas.microsoft.com/office/powerpoint/2010/main" val="3898917413"/>
      </p:ext>
    </p:extLst>
  </p:cSld>
  <p:clrMapOvr>
    <a:masterClrMapping/>
  </p:clrMapOvr>
  <mc:AlternateContent xmlns:mc="http://schemas.openxmlformats.org/markup-compatibility/2006">
    <mc:Choice xmlns:p14="http://schemas.microsoft.com/office/powerpoint/2010/main" Requires="p14">
      <p:transition spd="slow" p14:dur="1400" advTm="0">
        <p14:ripp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7"/>
                                        </p:tgtEl>
                                        <p:attrNameLst>
                                          <p:attrName>style.visibility</p:attrName>
                                        </p:attrNameLst>
                                      </p:cBhvr>
                                      <p:to>
                                        <p:strVal val="visible"/>
                                      </p:to>
                                    </p:set>
                                    <p:anim calcmode="lin" valueType="num">
                                      <p:cBhvr additive="base">
                                        <p:cTn id="7" dur="500" fill="hold"/>
                                        <p:tgtEl>
                                          <p:spTgt spid="267"/>
                                        </p:tgtEl>
                                        <p:attrNameLst>
                                          <p:attrName>ppt_x</p:attrName>
                                        </p:attrNameLst>
                                      </p:cBhvr>
                                      <p:tavLst>
                                        <p:tav tm="0">
                                          <p:val>
                                            <p:strVal val="0-#ppt_w/2"/>
                                          </p:val>
                                        </p:tav>
                                        <p:tav tm="100000">
                                          <p:val>
                                            <p:strVal val="#ppt_x"/>
                                          </p:val>
                                        </p:tav>
                                      </p:tavLst>
                                    </p:anim>
                                    <p:anim calcmode="lin" valueType="num">
                                      <p:cBhvr additive="base">
                                        <p:cTn id="8" dur="500" fill="hold"/>
                                        <p:tgtEl>
                                          <p:spTgt spid="26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66"/>
                                        </p:tgtEl>
                                        <p:attrNameLst>
                                          <p:attrName>style.visibility</p:attrName>
                                        </p:attrNameLst>
                                      </p:cBhvr>
                                      <p:to>
                                        <p:strVal val="visible"/>
                                      </p:to>
                                    </p:set>
                                    <p:anim calcmode="lin" valueType="num">
                                      <p:cBhvr additive="base">
                                        <p:cTn id="12" dur="500" fill="hold"/>
                                        <p:tgtEl>
                                          <p:spTgt spid="266"/>
                                        </p:tgtEl>
                                        <p:attrNameLst>
                                          <p:attrName>ppt_x</p:attrName>
                                        </p:attrNameLst>
                                      </p:cBhvr>
                                      <p:tavLst>
                                        <p:tav tm="0">
                                          <p:val>
                                            <p:strVal val="1+#ppt_w/2"/>
                                          </p:val>
                                        </p:tav>
                                        <p:tav tm="100000">
                                          <p:val>
                                            <p:strVal val="#ppt_x"/>
                                          </p:val>
                                        </p:tav>
                                      </p:tavLst>
                                    </p:anim>
                                    <p:anim calcmode="lin" valueType="num">
                                      <p:cBhvr additive="base">
                                        <p:cTn id="13" dur="500" fill="hold"/>
                                        <p:tgtEl>
                                          <p:spTgt spid="26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69"/>
                                        </p:tgtEl>
                                        <p:attrNameLst>
                                          <p:attrName>style.visibility</p:attrName>
                                        </p:attrNameLst>
                                      </p:cBhvr>
                                      <p:to>
                                        <p:strVal val="visible"/>
                                      </p:to>
                                    </p:set>
                                    <p:animEffect transition="in" filter="fade">
                                      <p:cBhvr>
                                        <p:cTn id="17" dur="500"/>
                                        <p:tgtEl>
                                          <p:spTgt spid="26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68"/>
                                        </p:tgtEl>
                                        <p:attrNameLst>
                                          <p:attrName>style.visibility</p:attrName>
                                        </p:attrNameLst>
                                      </p:cBhvr>
                                      <p:to>
                                        <p:strVal val="visible"/>
                                      </p:to>
                                    </p:set>
                                    <p:animEffect transition="in" filter="fade">
                                      <p:cBhvr>
                                        <p:cTn id="21" dur="500"/>
                                        <p:tgtEl>
                                          <p:spTgt spid="268"/>
                                        </p:tgtEl>
                                      </p:cBhvr>
                                    </p:animEffect>
                                  </p:childTnLst>
                                </p:cTn>
                              </p:par>
                            </p:childTnLst>
                          </p:cTn>
                        </p:par>
                        <p:par>
                          <p:cTn id="22" fill="hold">
                            <p:stCondLst>
                              <p:cond delay="2000"/>
                            </p:stCondLst>
                            <p:childTnLst>
                              <p:par>
                                <p:cTn id="23" presetID="2" presetClass="entr" presetSubtype="4" decel="100000" fill="hold" grpId="0" nodeType="afterEffect">
                                  <p:stCondLst>
                                    <p:cond delay="0"/>
                                  </p:stCondLst>
                                  <p:childTnLst>
                                    <p:set>
                                      <p:cBhvr>
                                        <p:cTn id="24" dur="1" fill="hold">
                                          <p:stCondLst>
                                            <p:cond delay="0"/>
                                          </p:stCondLst>
                                        </p:cTn>
                                        <p:tgtEl>
                                          <p:spTgt spid="259"/>
                                        </p:tgtEl>
                                        <p:attrNameLst>
                                          <p:attrName>style.visibility</p:attrName>
                                        </p:attrNameLst>
                                      </p:cBhvr>
                                      <p:to>
                                        <p:strVal val="visible"/>
                                      </p:to>
                                    </p:set>
                                    <p:anim calcmode="lin" valueType="num">
                                      <p:cBhvr additive="base">
                                        <p:cTn id="25" dur="500" fill="hold"/>
                                        <p:tgtEl>
                                          <p:spTgt spid="259"/>
                                        </p:tgtEl>
                                        <p:attrNameLst>
                                          <p:attrName>ppt_x</p:attrName>
                                        </p:attrNameLst>
                                      </p:cBhvr>
                                      <p:tavLst>
                                        <p:tav tm="0">
                                          <p:val>
                                            <p:strVal val="#ppt_x"/>
                                          </p:val>
                                        </p:tav>
                                        <p:tav tm="100000">
                                          <p:val>
                                            <p:strVal val="#ppt_x"/>
                                          </p:val>
                                        </p:tav>
                                      </p:tavLst>
                                    </p:anim>
                                    <p:anim calcmode="lin" valueType="num">
                                      <p:cBhvr additive="base">
                                        <p:cTn id="26" dur="500" fill="hold"/>
                                        <p:tgtEl>
                                          <p:spTgt spid="259"/>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60"/>
                                        </p:tgtEl>
                                        <p:attrNameLst>
                                          <p:attrName>style.visibility</p:attrName>
                                        </p:attrNameLst>
                                      </p:cBhvr>
                                      <p:to>
                                        <p:strVal val="visible"/>
                                      </p:to>
                                    </p:set>
                                    <p:anim calcmode="lin" valueType="num">
                                      <p:cBhvr additive="base">
                                        <p:cTn id="29" dur="500" fill="hold"/>
                                        <p:tgtEl>
                                          <p:spTgt spid="260"/>
                                        </p:tgtEl>
                                        <p:attrNameLst>
                                          <p:attrName>ppt_x</p:attrName>
                                        </p:attrNameLst>
                                      </p:cBhvr>
                                      <p:tavLst>
                                        <p:tav tm="0">
                                          <p:val>
                                            <p:strVal val="#ppt_x"/>
                                          </p:val>
                                        </p:tav>
                                        <p:tav tm="100000">
                                          <p:val>
                                            <p:strVal val="#ppt_x"/>
                                          </p:val>
                                        </p:tav>
                                      </p:tavLst>
                                    </p:anim>
                                    <p:anim calcmode="lin" valueType="num">
                                      <p:cBhvr additive="base">
                                        <p:cTn id="30" dur="500" fill="hold"/>
                                        <p:tgtEl>
                                          <p:spTgt spid="260"/>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261"/>
                                        </p:tgtEl>
                                        <p:attrNameLst>
                                          <p:attrName>style.visibility</p:attrName>
                                        </p:attrNameLst>
                                      </p:cBhvr>
                                      <p:to>
                                        <p:strVal val="visible"/>
                                      </p:to>
                                    </p:set>
                                    <p:anim calcmode="lin" valueType="num">
                                      <p:cBhvr additive="base">
                                        <p:cTn id="33" dur="500" fill="hold"/>
                                        <p:tgtEl>
                                          <p:spTgt spid="261"/>
                                        </p:tgtEl>
                                        <p:attrNameLst>
                                          <p:attrName>ppt_x</p:attrName>
                                        </p:attrNameLst>
                                      </p:cBhvr>
                                      <p:tavLst>
                                        <p:tav tm="0">
                                          <p:val>
                                            <p:strVal val="#ppt_x"/>
                                          </p:val>
                                        </p:tav>
                                        <p:tav tm="100000">
                                          <p:val>
                                            <p:strVal val="#ppt_x"/>
                                          </p:val>
                                        </p:tav>
                                      </p:tavLst>
                                    </p:anim>
                                    <p:anim calcmode="lin" valueType="num">
                                      <p:cBhvr additive="base">
                                        <p:cTn id="34" dur="500" fill="hold"/>
                                        <p:tgtEl>
                                          <p:spTgt spid="261"/>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262"/>
                                        </p:tgtEl>
                                        <p:attrNameLst>
                                          <p:attrName>style.visibility</p:attrName>
                                        </p:attrNameLst>
                                      </p:cBhvr>
                                      <p:to>
                                        <p:strVal val="visible"/>
                                      </p:to>
                                    </p:set>
                                    <p:anim calcmode="lin" valueType="num">
                                      <p:cBhvr additive="base">
                                        <p:cTn id="37" dur="500" fill="hold"/>
                                        <p:tgtEl>
                                          <p:spTgt spid="262"/>
                                        </p:tgtEl>
                                        <p:attrNameLst>
                                          <p:attrName>ppt_x</p:attrName>
                                        </p:attrNameLst>
                                      </p:cBhvr>
                                      <p:tavLst>
                                        <p:tav tm="0">
                                          <p:val>
                                            <p:strVal val="#ppt_x"/>
                                          </p:val>
                                        </p:tav>
                                        <p:tav tm="100000">
                                          <p:val>
                                            <p:strVal val="#ppt_x"/>
                                          </p:val>
                                        </p:tav>
                                      </p:tavLst>
                                    </p:anim>
                                    <p:anim calcmode="lin" valueType="num">
                                      <p:cBhvr additive="base">
                                        <p:cTn id="38" dur="500" fill="hold"/>
                                        <p:tgtEl>
                                          <p:spTgt spid="262"/>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245"/>
                                        </p:tgtEl>
                                        <p:attrNameLst>
                                          <p:attrName>style.visibility</p:attrName>
                                        </p:attrNameLst>
                                      </p:cBhvr>
                                      <p:to>
                                        <p:strVal val="visible"/>
                                      </p:to>
                                    </p:set>
                                    <p:animEffect transition="in" filter="wipe(left)">
                                      <p:cBhvr>
                                        <p:cTn id="42" dur="500"/>
                                        <p:tgtEl>
                                          <p:spTgt spid="245"/>
                                        </p:tgtEl>
                                      </p:cBhvr>
                                    </p:animEffect>
                                  </p:childTnLst>
                                </p:cTn>
                              </p:par>
                              <p:par>
                                <p:cTn id="43" presetID="22" presetClass="entr" presetSubtype="8" fill="hold" grpId="0" nodeType="withEffect">
                                  <p:stCondLst>
                                    <p:cond delay="100"/>
                                  </p:stCondLst>
                                  <p:childTnLst>
                                    <p:set>
                                      <p:cBhvr>
                                        <p:cTn id="44" dur="1" fill="hold">
                                          <p:stCondLst>
                                            <p:cond delay="0"/>
                                          </p:stCondLst>
                                        </p:cTn>
                                        <p:tgtEl>
                                          <p:spTgt spid="246"/>
                                        </p:tgtEl>
                                        <p:attrNameLst>
                                          <p:attrName>style.visibility</p:attrName>
                                        </p:attrNameLst>
                                      </p:cBhvr>
                                      <p:to>
                                        <p:strVal val="visible"/>
                                      </p:to>
                                    </p:set>
                                    <p:animEffect transition="in" filter="wipe(left)">
                                      <p:cBhvr>
                                        <p:cTn id="45" dur="500"/>
                                        <p:tgtEl>
                                          <p:spTgt spid="246"/>
                                        </p:tgtEl>
                                      </p:cBhvr>
                                    </p:animEffect>
                                  </p:childTnLst>
                                </p:cTn>
                              </p:par>
                              <p:par>
                                <p:cTn id="46" presetID="22" presetClass="entr" presetSubtype="8" fill="hold" grpId="0" nodeType="withEffect">
                                  <p:stCondLst>
                                    <p:cond delay="200"/>
                                  </p:stCondLst>
                                  <p:childTnLst>
                                    <p:set>
                                      <p:cBhvr>
                                        <p:cTn id="47" dur="1" fill="hold">
                                          <p:stCondLst>
                                            <p:cond delay="0"/>
                                          </p:stCondLst>
                                        </p:cTn>
                                        <p:tgtEl>
                                          <p:spTgt spid="247"/>
                                        </p:tgtEl>
                                        <p:attrNameLst>
                                          <p:attrName>style.visibility</p:attrName>
                                        </p:attrNameLst>
                                      </p:cBhvr>
                                      <p:to>
                                        <p:strVal val="visible"/>
                                      </p:to>
                                    </p:set>
                                    <p:animEffect transition="in" filter="wipe(left)">
                                      <p:cBhvr>
                                        <p:cTn id="48" dur="500"/>
                                        <p:tgtEl>
                                          <p:spTgt spid="247"/>
                                        </p:tgtEl>
                                      </p:cBhvr>
                                    </p:animEffect>
                                  </p:childTnLst>
                                </p:cTn>
                              </p:par>
                              <p:par>
                                <p:cTn id="49" presetID="22" presetClass="entr" presetSubtype="8" fill="hold" grpId="0" nodeType="withEffect">
                                  <p:stCondLst>
                                    <p:cond delay="300"/>
                                  </p:stCondLst>
                                  <p:childTnLst>
                                    <p:set>
                                      <p:cBhvr>
                                        <p:cTn id="50" dur="1" fill="hold">
                                          <p:stCondLst>
                                            <p:cond delay="0"/>
                                          </p:stCondLst>
                                        </p:cTn>
                                        <p:tgtEl>
                                          <p:spTgt spid="248"/>
                                        </p:tgtEl>
                                        <p:attrNameLst>
                                          <p:attrName>style.visibility</p:attrName>
                                        </p:attrNameLst>
                                      </p:cBhvr>
                                      <p:to>
                                        <p:strVal val="visible"/>
                                      </p:to>
                                    </p:set>
                                    <p:animEffect transition="in" filter="wipe(left)">
                                      <p:cBhvr>
                                        <p:cTn id="51" dur="500"/>
                                        <p:tgtEl>
                                          <p:spTgt spid="24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31"/>
                                        </p:tgtEl>
                                        <p:attrNameLst>
                                          <p:attrName>style.visibility</p:attrName>
                                        </p:attrNameLst>
                                      </p:cBhvr>
                                      <p:to>
                                        <p:strVal val="visible"/>
                                      </p:to>
                                    </p:set>
                                    <p:animEffect transition="in" filter="wipe(right)">
                                      <p:cBhvr>
                                        <p:cTn id="54" dur="500"/>
                                        <p:tgtEl>
                                          <p:spTgt spid="231"/>
                                        </p:tgtEl>
                                      </p:cBhvr>
                                    </p:animEffect>
                                  </p:childTnLst>
                                </p:cTn>
                              </p:par>
                              <p:par>
                                <p:cTn id="55" presetID="22" presetClass="entr" presetSubtype="2" fill="hold" grpId="0" nodeType="withEffect">
                                  <p:stCondLst>
                                    <p:cond delay="100"/>
                                  </p:stCondLst>
                                  <p:childTnLst>
                                    <p:set>
                                      <p:cBhvr>
                                        <p:cTn id="56" dur="1" fill="hold">
                                          <p:stCondLst>
                                            <p:cond delay="0"/>
                                          </p:stCondLst>
                                        </p:cTn>
                                        <p:tgtEl>
                                          <p:spTgt spid="232"/>
                                        </p:tgtEl>
                                        <p:attrNameLst>
                                          <p:attrName>style.visibility</p:attrName>
                                        </p:attrNameLst>
                                      </p:cBhvr>
                                      <p:to>
                                        <p:strVal val="visible"/>
                                      </p:to>
                                    </p:set>
                                    <p:animEffect transition="in" filter="wipe(right)">
                                      <p:cBhvr>
                                        <p:cTn id="57" dur="500"/>
                                        <p:tgtEl>
                                          <p:spTgt spid="232"/>
                                        </p:tgtEl>
                                      </p:cBhvr>
                                    </p:animEffect>
                                  </p:childTnLst>
                                </p:cTn>
                              </p:par>
                              <p:par>
                                <p:cTn id="58" presetID="22" presetClass="entr" presetSubtype="2" fill="hold" grpId="0" nodeType="withEffect">
                                  <p:stCondLst>
                                    <p:cond delay="200"/>
                                  </p:stCondLst>
                                  <p:childTnLst>
                                    <p:set>
                                      <p:cBhvr>
                                        <p:cTn id="59" dur="1" fill="hold">
                                          <p:stCondLst>
                                            <p:cond delay="0"/>
                                          </p:stCondLst>
                                        </p:cTn>
                                        <p:tgtEl>
                                          <p:spTgt spid="233"/>
                                        </p:tgtEl>
                                        <p:attrNameLst>
                                          <p:attrName>style.visibility</p:attrName>
                                        </p:attrNameLst>
                                      </p:cBhvr>
                                      <p:to>
                                        <p:strVal val="visible"/>
                                      </p:to>
                                    </p:set>
                                    <p:animEffect transition="in" filter="wipe(right)">
                                      <p:cBhvr>
                                        <p:cTn id="60" dur="500"/>
                                        <p:tgtEl>
                                          <p:spTgt spid="233"/>
                                        </p:tgtEl>
                                      </p:cBhvr>
                                    </p:animEffect>
                                  </p:childTnLst>
                                </p:cTn>
                              </p:par>
                              <p:par>
                                <p:cTn id="61" presetID="22" presetClass="entr" presetSubtype="2" fill="hold" grpId="0" nodeType="withEffect">
                                  <p:stCondLst>
                                    <p:cond delay="300"/>
                                  </p:stCondLst>
                                  <p:childTnLst>
                                    <p:set>
                                      <p:cBhvr>
                                        <p:cTn id="62" dur="1" fill="hold">
                                          <p:stCondLst>
                                            <p:cond delay="0"/>
                                          </p:stCondLst>
                                        </p:cTn>
                                        <p:tgtEl>
                                          <p:spTgt spid="234"/>
                                        </p:tgtEl>
                                        <p:attrNameLst>
                                          <p:attrName>style.visibility</p:attrName>
                                        </p:attrNameLst>
                                      </p:cBhvr>
                                      <p:to>
                                        <p:strVal val="visible"/>
                                      </p:to>
                                    </p:set>
                                    <p:animEffect transition="in" filter="wipe(right)">
                                      <p:cBhvr>
                                        <p:cTn id="63" dur="500"/>
                                        <p:tgtEl>
                                          <p:spTgt spid="234"/>
                                        </p:tgtEl>
                                      </p:cBhvr>
                                    </p:animEffect>
                                  </p:childTnLst>
                                </p:cTn>
                              </p:par>
                            </p:childTnLst>
                          </p:cTn>
                        </p:par>
                        <p:par>
                          <p:cTn id="64" fill="hold">
                            <p:stCondLst>
                              <p:cond delay="3300"/>
                            </p:stCondLst>
                            <p:childTnLst>
                              <p:par>
                                <p:cTn id="65" presetID="22" presetClass="entr" presetSubtype="8" fill="hold" grpId="0" nodeType="afterEffect">
                                  <p:stCondLst>
                                    <p:cond delay="0"/>
                                  </p:stCondLst>
                                  <p:childTnLst>
                                    <p:set>
                                      <p:cBhvr>
                                        <p:cTn id="66" dur="1" fill="hold">
                                          <p:stCondLst>
                                            <p:cond delay="0"/>
                                          </p:stCondLst>
                                        </p:cTn>
                                        <p:tgtEl>
                                          <p:spTgt spid="252"/>
                                        </p:tgtEl>
                                        <p:attrNameLst>
                                          <p:attrName>style.visibility</p:attrName>
                                        </p:attrNameLst>
                                      </p:cBhvr>
                                      <p:to>
                                        <p:strVal val="visible"/>
                                      </p:to>
                                    </p:set>
                                    <p:animEffect transition="in" filter="wipe(left)">
                                      <p:cBhvr>
                                        <p:cTn id="67" dur="500"/>
                                        <p:tgtEl>
                                          <p:spTgt spid="252"/>
                                        </p:tgtEl>
                                      </p:cBhvr>
                                    </p:animEffect>
                                  </p:childTnLst>
                                </p:cTn>
                              </p:par>
                              <p:par>
                                <p:cTn id="68" presetID="22" presetClass="entr" presetSubtype="8" fill="hold" grpId="0" nodeType="withEffect">
                                  <p:stCondLst>
                                    <p:cond delay="150"/>
                                  </p:stCondLst>
                                  <p:childTnLst>
                                    <p:set>
                                      <p:cBhvr>
                                        <p:cTn id="69" dur="1" fill="hold">
                                          <p:stCondLst>
                                            <p:cond delay="0"/>
                                          </p:stCondLst>
                                        </p:cTn>
                                        <p:tgtEl>
                                          <p:spTgt spid="253"/>
                                        </p:tgtEl>
                                        <p:attrNameLst>
                                          <p:attrName>style.visibility</p:attrName>
                                        </p:attrNameLst>
                                      </p:cBhvr>
                                      <p:to>
                                        <p:strVal val="visible"/>
                                      </p:to>
                                    </p:set>
                                    <p:animEffect transition="in" filter="wipe(left)">
                                      <p:cBhvr>
                                        <p:cTn id="70" dur="500"/>
                                        <p:tgtEl>
                                          <p:spTgt spid="253"/>
                                        </p:tgtEl>
                                      </p:cBhvr>
                                    </p:animEffect>
                                  </p:childTnLst>
                                </p:cTn>
                              </p:par>
                              <p:par>
                                <p:cTn id="71" presetID="22" presetClass="entr" presetSubtype="8" fill="hold" grpId="0" nodeType="withEffect">
                                  <p:stCondLst>
                                    <p:cond delay="300"/>
                                  </p:stCondLst>
                                  <p:childTnLst>
                                    <p:set>
                                      <p:cBhvr>
                                        <p:cTn id="72" dur="1" fill="hold">
                                          <p:stCondLst>
                                            <p:cond delay="0"/>
                                          </p:stCondLst>
                                        </p:cTn>
                                        <p:tgtEl>
                                          <p:spTgt spid="254"/>
                                        </p:tgtEl>
                                        <p:attrNameLst>
                                          <p:attrName>style.visibility</p:attrName>
                                        </p:attrNameLst>
                                      </p:cBhvr>
                                      <p:to>
                                        <p:strVal val="visible"/>
                                      </p:to>
                                    </p:set>
                                    <p:animEffect transition="in" filter="wipe(left)">
                                      <p:cBhvr>
                                        <p:cTn id="73" dur="500"/>
                                        <p:tgtEl>
                                          <p:spTgt spid="254"/>
                                        </p:tgtEl>
                                      </p:cBhvr>
                                    </p:animEffect>
                                  </p:childTnLst>
                                </p:cTn>
                              </p:par>
                              <p:par>
                                <p:cTn id="74" presetID="22" presetClass="entr" presetSubtype="8" fill="hold" grpId="0" nodeType="withEffect">
                                  <p:stCondLst>
                                    <p:cond delay="450"/>
                                  </p:stCondLst>
                                  <p:childTnLst>
                                    <p:set>
                                      <p:cBhvr>
                                        <p:cTn id="75" dur="1" fill="hold">
                                          <p:stCondLst>
                                            <p:cond delay="0"/>
                                          </p:stCondLst>
                                        </p:cTn>
                                        <p:tgtEl>
                                          <p:spTgt spid="255"/>
                                        </p:tgtEl>
                                        <p:attrNameLst>
                                          <p:attrName>style.visibility</p:attrName>
                                        </p:attrNameLst>
                                      </p:cBhvr>
                                      <p:to>
                                        <p:strVal val="visible"/>
                                      </p:to>
                                    </p:set>
                                    <p:animEffect transition="in" filter="wipe(left)">
                                      <p:cBhvr>
                                        <p:cTn id="76" dur="500"/>
                                        <p:tgtEl>
                                          <p:spTgt spid="255"/>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238"/>
                                        </p:tgtEl>
                                        <p:attrNameLst>
                                          <p:attrName>style.visibility</p:attrName>
                                        </p:attrNameLst>
                                      </p:cBhvr>
                                      <p:to>
                                        <p:strVal val="visible"/>
                                      </p:to>
                                    </p:set>
                                    <p:animEffect transition="in" filter="wipe(right)">
                                      <p:cBhvr>
                                        <p:cTn id="79" dur="500"/>
                                        <p:tgtEl>
                                          <p:spTgt spid="238"/>
                                        </p:tgtEl>
                                      </p:cBhvr>
                                    </p:animEffect>
                                  </p:childTnLst>
                                </p:cTn>
                              </p:par>
                              <p:par>
                                <p:cTn id="80" presetID="22" presetClass="entr" presetSubtype="2" fill="hold" grpId="0" nodeType="withEffect">
                                  <p:stCondLst>
                                    <p:cond delay="150"/>
                                  </p:stCondLst>
                                  <p:childTnLst>
                                    <p:set>
                                      <p:cBhvr>
                                        <p:cTn id="81" dur="1" fill="hold">
                                          <p:stCondLst>
                                            <p:cond delay="0"/>
                                          </p:stCondLst>
                                        </p:cTn>
                                        <p:tgtEl>
                                          <p:spTgt spid="239"/>
                                        </p:tgtEl>
                                        <p:attrNameLst>
                                          <p:attrName>style.visibility</p:attrName>
                                        </p:attrNameLst>
                                      </p:cBhvr>
                                      <p:to>
                                        <p:strVal val="visible"/>
                                      </p:to>
                                    </p:set>
                                    <p:animEffect transition="in" filter="wipe(right)">
                                      <p:cBhvr>
                                        <p:cTn id="82" dur="500"/>
                                        <p:tgtEl>
                                          <p:spTgt spid="239"/>
                                        </p:tgtEl>
                                      </p:cBhvr>
                                    </p:animEffect>
                                  </p:childTnLst>
                                </p:cTn>
                              </p:par>
                              <p:par>
                                <p:cTn id="83" presetID="22" presetClass="entr" presetSubtype="2" fill="hold" grpId="0" nodeType="withEffect">
                                  <p:stCondLst>
                                    <p:cond delay="300"/>
                                  </p:stCondLst>
                                  <p:childTnLst>
                                    <p:set>
                                      <p:cBhvr>
                                        <p:cTn id="84" dur="1" fill="hold">
                                          <p:stCondLst>
                                            <p:cond delay="0"/>
                                          </p:stCondLst>
                                        </p:cTn>
                                        <p:tgtEl>
                                          <p:spTgt spid="240"/>
                                        </p:tgtEl>
                                        <p:attrNameLst>
                                          <p:attrName>style.visibility</p:attrName>
                                        </p:attrNameLst>
                                      </p:cBhvr>
                                      <p:to>
                                        <p:strVal val="visible"/>
                                      </p:to>
                                    </p:set>
                                    <p:animEffect transition="in" filter="wipe(right)">
                                      <p:cBhvr>
                                        <p:cTn id="85" dur="500"/>
                                        <p:tgtEl>
                                          <p:spTgt spid="240"/>
                                        </p:tgtEl>
                                      </p:cBhvr>
                                    </p:animEffect>
                                  </p:childTnLst>
                                </p:cTn>
                              </p:par>
                              <p:par>
                                <p:cTn id="86" presetID="22" presetClass="entr" presetSubtype="2" fill="hold" grpId="0" nodeType="withEffect">
                                  <p:stCondLst>
                                    <p:cond delay="450"/>
                                  </p:stCondLst>
                                  <p:childTnLst>
                                    <p:set>
                                      <p:cBhvr>
                                        <p:cTn id="87" dur="1" fill="hold">
                                          <p:stCondLst>
                                            <p:cond delay="0"/>
                                          </p:stCondLst>
                                        </p:cTn>
                                        <p:tgtEl>
                                          <p:spTgt spid="241"/>
                                        </p:tgtEl>
                                        <p:attrNameLst>
                                          <p:attrName>style.visibility</p:attrName>
                                        </p:attrNameLst>
                                      </p:cBhvr>
                                      <p:to>
                                        <p:strVal val="visible"/>
                                      </p:to>
                                    </p:set>
                                    <p:animEffect transition="in" filter="wipe(right)">
                                      <p:cBhvr>
                                        <p:cTn id="88"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animBg="1"/>
      <p:bldP spid="232" grpId="0" animBg="1"/>
      <p:bldP spid="233" grpId="0" animBg="1"/>
      <p:bldP spid="234" grpId="0" animBg="1"/>
      <p:bldP spid="238" grpId="0"/>
      <p:bldP spid="239" grpId="0"/>
      <p:bldP spid="240" grpId="0"/>
      <p:bldP spid="241" grpId="0"/>
      <p:bldP spid="245" grpId="0" animBg="1"/>
      <p:bldP spid="246" grpId="0" animBg="1"/>
      <p:bldP spid="247" grpId="0" animBg="1"/>
      <p:bldP spid="248" grpId="0" animBg="1"/>
      <p:bldP spid="252" grpId="0"/>
      <p:bldP spid="253" grpId="0"/>
      <p:bldP spid="254" grpId="0"/>
      <p:bldP spid="255" grpId="0"/>
      <p:bldP spid="259" grpId="0"/>
      <p:bldP spid="260" grpId="0"/>
      <p:bldP spid="261" grpId="0"/>
      <p:bldP spid="262" grpId="0"/>
      <p:bldP spid="266" grpId="0" animBg="1"/>
      <p:bldP spid="267" grpId="0" animBg="1"/>
      <p:bldP spid="268" grpId="0"/>
      <p:bldP spid="26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6"/>
          <p:cNvGrpSpPr>
            <a:grpSpLocks/>
          </p:cNvGrpSpPr>
          <p:nvPr/>
        </p:nvGrpSpPr>
        <p:grpSpPr bwMode="auto">
          <a:xfrm>
            <a:off x="1032542" y="1388698"/>
            <a:ext cx="1974671" cy="2763698"/>
            <a:chOff x="1387928" y="2433294"/>
            <a:chExt cx="3058885" cy="3683711"/>
          </a:xfrm>
        </p:grpSpPr>
        <p:sp>
          <p:nvSpPr>
            <p:cNvPr id="7" name="Rectangle 6"/>
            <p:cNvSpPr/>
            <p:nvPr/>
          </p:nvSpPr>
          <p:spPr>
            <a:xfrm>
              <a:off x="1387928" y="2453138"/>
              <a:ext cx="3058885" cy="3663867"/>
            </a:xfrm>
            <a:prstGeom prst="rect">
              <a:avLst/>
            </a:prstGeom>
            <a:solidFill>
              <a:srgbClr val="F9F9F9"/>
            </a:solidFill>
            <a:ln w="38100" cap="sq"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8" name="Rectangle 7"/>
            <p:cNvSpPr/>
            <p:nvPr/>
          </p:nvSpPr>
          <p:spPr>
            <a:xfrm>
              <a:off x="1387928" y="2781743"/>
              <a:ext cx="3058885" cy="893564"/>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9" name="Rectangle 8"/>
            <p:cNvSpPr/>
            <p:nvPr/>
          </p:nvSpPr>
          <p:spPr>
            <a:xfrm>
              <a:off x="1387928" y="4088226"/>
              <a:ext cx="3058885" cy="348448"/>
            </a:xfrm>
            <a:prstGeom prst="rect">
              <a:avLst/>
            </a:prstGeom>
            <a:solidFill>
              <a:srgbClr val="F9F9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10" name="Rectangle 9"/>
            <p:cNvSpPr/>
            <p:nvPr/>
          </p:nvSpPr>
          <p:spPr>
            <a:xfrm>
              <a:off x="1387928" y="4436674"/>
              <a:ext cx="3058885" cy="348449"/>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11" name="Rectangle 10"/>
            <p:cNvSpPr/>
            <p:nvPr/>
          </p:nvSpPr>
          <p:spPr>
            <a:xfrm>
              <a:off x="1387928" y="4785123"/>
              <a:ext cx="3058885" cy="348448"/>
            </a:xfrm>
            <a:prstGeom prst="rect">
              <a:avLst/>
            </a:prstGeom>
            <a:solidFill>
              <a:srgbClr val="F9F9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12" name="Rectangle 11"/>
            <p:cNvSpPr/>
            <p:nvPr/>
          </p:nvSpPr>
          <p:spPr>
            <a:xfrm>
              <a:off x="1387928" y="5133571"/>
              <a:ext cx="3058885" cy="348449"/>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13" name="Rectangle 12"/>
            <p:cNvSpPr/>
            <p:nvPr/>
          </p:nvSpPr>
          <p:spPr>
            <a:xfrm>
              <a:off x="1387928" y="2453138"/>
              <a:ext cx="3058885" cy="348448"/>
            </a:xfrm>
            <a:prstGeom prst="rect">
              <a:avLst/>
            </a:prstGeom>
            <a:solidFill>
              <a:schemeClr val="tx1">
                <a:alpha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14" name="Rectangle 13"/>
            <p:cNvSpPr/>
            <p:nvPr/>
          </p:nvSpPr>
          <p:spPr>
            <a:xfrm>
              <a:off x="1387928" y="2433294"/>
              <a:ext cx="3058885" cy="348449"/>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109625" name="TextBox 15"/>
            <p:cNvSpPr txBox="1">
              <a:spLocks noChangeArrowheads="1"/>
            </p:cNvSpPr>
            <p:nvPr/>
          </p:nvSpPr>
          <p:spPr bwMode="auto">
            <a:xfrm>
              <a:off x="2133545" y="3003455"/>
              <a:ext cx="1477216" cy="430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charset="0"/>
                  <a:ea typeface="MS PGothic" pitchFamily="34" charset="-128"/>
                </a:defRPr>
              </a:lvl1pPr>
              <a:lvl2pPr marL="742950" indent="-285750" eaLnBrk="0" hangingPunct="0">
                <a:defRPr sz="3600">
                  <a:solidFill>
                    <a:schemeClr val="tx1"/>
                  </a:solidFill>
                  <a:latin typeface="Lato Light" charset="0"/>
                  <a:ea typeface="MS PGothic" pitchFamily="34" charset="-128"/>
                </a:defRPr>
              </a:lvl2pPr>
              <a:lvl3pPr marL="1143000" indent="-228600" eaLnBrk="0" hangingPunct="0">
                <a:defRPr sz="3600">
                  <a:solidFill>
                    <a:schemeClr val="tx1"/>
                  </a:solidFill>
                  <a:latin typeface="Lato Light" charset="0"/>
                  <a:ea typeface="MS PGothic" pitchFamily="34" charset="-128"/>
                </a:defRPr>
              </a:lvl3pPr>
              <a:lvl4pPr marL="1600200" indent="-228600" eaLnBrk="0" hangingPunct="0">
                <a:defRPr sz="3600">
                  <a:solidFill>
                    <a:schemeClr val="tx1"/>
                  </a:solidFill>
                  <a:latin typeface="Lato Light" charset="0"/>
                  <a:ea typeface="MS PGothic" pitchFamily="34" charset="-128"/>
                </a:defRPr>
              </a:lvl4pPr>
              <a:lvl5pPr marL="2057400" indent="-228600" eaLnBrk="0" hangingPunct="0">
                <a:defRPr sz="3600">
                  <a:solidFill>
                    <a:schemeClr val="tx1"/>
                  </a:solidFill>
                  <a:latin typeface="Lato Light" charset="0"/>
                  <a:ea typeface="MS PGothic"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itchFamily="34" charset="-128"/>
                </a:defRPr>
              </a:lvl9pPr>
            </a:lstStyle>
            <a:p>
              <a:pPr fontAlgn="base">
                <a:lnSpc>
                  <a:spcPct val="125000"/>
                </a:lnSpc>
                <a:spcBef>
                  <a:spcPct val="0"/>
                </a:spcBef>
                <a:spcAft>
                  <a:spcPct val="0"/>
                </a:spcAft>
              </a:pPr>
              <a:r>
                <a:rPr lang="zh-CN" altLang="en-US" sz="1200" dirty="0">
                  <a:solidFill>
                    <a:schemeClr val="bg1">
                      <a:lumMod val="95000"/>
                    </a:schemeClr>
                  </a:solidFill>
                  <a:ea typeface="微软雅黑" pitchFamily="34" charset="-122"/>
                </a:rPr>
                <a:t>点击输入标题</a:t>
              </a:r>
              <a:endParaRPr lang="en-AU" altLang="zh-CN" sz="1200" dirty="0">
                <a:solidFill>
                  <a:schemeClr val="bg1">
                    <a:lumMod val="95000"/>
                  </a:schemeClr>
                </a:solidFill>
                <a:latin typeface="Roboto Condensed" panose="02000000000000000000" pitchFamily="2" charset="0"/>
                <a:ea typeface="Arial"/>
                <a:cs typeface="Arial"/>
              </a:endParaRPr>
            </a:p>
          </p:txBody>
        </p:sp>
        <p:sp>
          <p:nvSpPr>
            <p:cNvPr id="19" name="TextBox 18"/>
            <p:cNvSpPr txBox="1"/>
            <p:nvPr/>
          </p:nvSpPr>
          <p:spPr>
            <a:xfrm>
              <a:off x="2297428" y="4088226"/>
              <a:ext cx="1567363" cy="307674"/>
            </a:xfrm>
            <a:prstGeom prst="rect">
              <a:avLst/>
            </a:prstGeom>
            <a:noFill/>
          </p:spPr>
          <p:txBody>
            <a:bodyPr wrap="none">
              <a:spAutoFit/>
            </a:bodyPr>
            <a:lstStyle/>
            <a:p>
              <a:pPr defTabSz="914378">
                <a:defRPr/>
              </a:pPr>
              <a:r>
                <a:rPr lang="zh-CN" altLang="en-US" sz="900" kern="0" dirty="0">
                  <a:solidFill>
                    <a:schemeClr val="tx1">
                      <a:lumMod val="50000"/>
                      <a:lumOff val="50000"/>
                    </a:schemeClr>
                  </a:solidFill>
                  <a:latin typeface="微软雅黑" pitchFamily="34" charset="-122"/>
                  <a:ea typeface="微软雅黑" pitchFamily="34" charset="-122"/>
                </a:rPr>
                <a:t>点击添加文本    </a:t>
              </a:r>
              <a:endParaRPr lang="en-US" altLang="zh-CN" sz="900" kern="0" dirty="0">
                <a:solidFill>
                  <a:schemeClr val="tx1">
                    <a:lumMod val="50000"/>
                    <a:lumOff val="50000"/>
                  </a:schemeClr>
                </a:solidFill>
                <a:latin typeface="微软雅黑" pitchFamily="34" charset="-122"/>
                <a:ea typeface="微软雅黑" pitchFamily="34" charset="-122"/>
              </a:endParaRPr>
            </a:p>
          </p:txBody>
        </p:sp>
        <p:sp>
          <p:nvSpPr>
            <p:cNvPr id="20" name="TextBox 19"/>
            <p:cNvSpPr txBox="1"/>
            <p:nvPr/>
          </p:nvSpPr>
          <p:spPr>
            <a:xfrm>
              <a:off x="2297428" y="4446200"/>
              <a:ext cx="1567363" cy="307674"/>
            </a:xfrm>
            <a:prstGeom prst="rect">
              <a:avLst/>
            </a:prstGeom>
            <a:noFill/>
          </p:spPr>
          <p:txBody>
            <a:bodyPr wrap="none">
              <a:spAutoFit/>
            </a:bodyPr>
            <a:lstStyle/>
            <a:p>
              <a:pPr defTabSz="914378">
                <a:defRPr/>
              </a:pPr>
              <a:r>
                <a:rPr lang="zh-CN" altLang="en-US" sz="900" kern="0" dirty="0">
                  <a:solidFill>
                    <a:schemeClr val="tx1">
                      <a:lumMod val="50000"/>
                      <a:lumOff val="50000"/>
                    </a:schemeClr>
                  </a:solidFill>
                  <a:latin typeface="微软雅黑" pitchFamily="34" charset="-122"/>
                  <a:ea typeface="微软雅黑" pitchFamily="34" charset="-122"/>
                </a:rPr>
                <a:t>点击添加文本    </a:t>
              </a:r>
              <a:endParaRPr lang="en-US" altLang="zh-CN" sz="900" kern="0" dirty="0">
                <a:solidFill>
                  <a:schemeClr val="tx1">
                    <a:lumMod val="50000"/>
                    <a:lumOff val="50000"/>
                  </a:schemeClr>
                </a:solidFill>
                <a:latin typeface="微软雅黑" pitchFamily="34" charset="-122"/>
                <a:ea typeface="微软雅黑" pitchFamily="34" charset="-122"/>
              </a:endParaRPr>
            </a:p>
          </p:txBody>
        </p:sp>
        <p:sp>
          <p:nvSpPr>
            <p:cNvPr id="21" name="TextBox 20"/>
            <p:cNvSpPr txBox="1"/>
            <p:nvPr/>
          </p:nvSpPr>
          <p:spPr>
            <a:xfrm>
              <a:off x="2297428" y="4806554"/>
              <a:ext cx="1567363" cy="307674"/>
            </a:xfrm>
            <a:prstGeom prst="rect">
              <a:avLst/>
            </a:prstGeom>
            <a:noFill/>
          </p:spPr>
          <p:txBody>
            <a:bodyPr wrap="none">
              <a:spAutoFit/>
            </a:bodyPr>
            <a:lstStyle/>
            <a:p>
              <a:pPr defTabSz="914378">
                <a:defRPr/>
              </a:pPr>
              <a:r>
                <a:rPr lang="zh-CN" altLang="en-US" sz="900" kern="0" dirty="0">
                  <a:solidFill>
                    <a:schemeClr val="tx1">
                      <a:lumMod val="50000"/>
                      <a:lumOff val="50000"/>
                    </a:schemeClr>
                  </a:solidFill>
                  <a:latin typeface="微软雅黑" pitchFamily="34" charset="-122"/>
                  <a:ea typeface="微软雅黑" pitchFamily="34" charset="-122"/>
                </a:rPr>
                <a:t>点击添加文本    </a:t>
              </a:r>
              <a:endParaRPr lang="en-US" altLang="zh-CN" sz="900" kern="0" dirty="0">
                <a:solidFill>
                  <a:schemeClr val="tx1">
                    <a:lumMod val="50000"/>
                    <a:lumOff val="50000"/>
                  </a:schemeClr>
                </a:solidFill>
                <a:latin typeface="微软雅黑" pitchFamily="34" charset="-122"/>
                <a:ea typeface="微软雅黑" pitchFamily="34" charset="-122"/>
              </a:endParaRPr>
            </a:p>
          </p:txBody>
        </p:sp>
        <p:sp>
          <p:nvSpPr>
            <p:cNvPr id="22" name="TextBox 21"/>
            <p:cNvSpPr txBox="1"/>
            <p:nvPr/>
          </p:nvSpPr>
          <p:spPr>
            <a:xfrm>
              <a:off x="2297428" y="5153413"/>
              <a:ext cx="1567363" cy="307674"/>
            </a:xfrm>
            <a:prstGeom prst="rect">
              <a:avLst/>
            </a:prstGeom>
            <a:noFill/>
          </p:spPr>
          <p:txBody>
            <a:bodyPr wrap="none">
              <a:spAutoFit/>
            </a:bodyPr>
            <a:lstStyle/>
            <a:p>
              <a:pPr defTabSz="914378">
                <a:defRPr/>
              </a:pPr>
              <a:r>
                <a:rPr lang="zh-CN" altLang="en-US" sz="900" kern="0" dirty="0">
                  <a:solidFill>
                    <a:schemeClr val="tx1">
                      <a:lumMod val="50000"/>
                      <a:lumOff val="50000"/>
                    </a:schemeClr>
                  </a:solidFill>
                  <a:latin typeface="微软雅黑" pitchFamily="34" charset="-122"/>
                  <a:ea typeface="微软雅黑" pitchFamily="34" charset="-122"/>
                </a:rPr>
                <a:t>点击添加文本    </a:t>
              </a:r>
              <a:endParaRPr lang="en-US" altLang="zh-CN" sz="900" kern="0" dirty="0">
                <a:solidFill>
                  <a:schemeClr val="tx1">
                    <a:lumMod val="50000"/>
                    <a:lumOff val="50000"/>
                  </a:schemeClr>
                </a:solidFill>
                <a:latin typeface="微软雅黑" pitchFamily="34" charset="-122"/>
                <a:ea typeface="微软雅黑" pitchFamily="34" charset="-122"/>
              </a:endParaRPr>
            </a:p>
          </p:txBody>
        </p:sp>
        <p:sp>
          <p:nvSpPr>
            <p:cNvPr id="23" name="Rectangle 22"/>
            <p:cNvSpPr/>
            <p:nvPr/>
          </p:nvSpPr>
          <p:spPr>
            <a:xfrm>
              <a:off x="2065122" y="5577267"/>
              <a:ext cx="1704496" cy="415122"/>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25" name="TextBox 24"/>
            <p:cNvSpPr txBox="1"/>
            <p:nvPr/>
          </p:nvSpPr>
          <p:spPr>
            <a:xfrm>
              <a:off x="2353200" y="5624098"/>
              <a:ext cx="1567363" cy="307674"/>
            </a:xfrm>
            <a:prstGeom prst="rect">
              <a:avLst/>
            </a:prstGeom>
            <a:noFill/>
          </p:spPr>
          <p:txBody>
            <a:bodyPr wrap="none">
              <a:spAutoFit/>
            </a:bodyPr>
            <a:lstStyle/>
            <a:p>
              <a:pPr defTabSz="914378">
                <a:defRPr/>
              </a:pPr>
              <a:r>
                <a:rPr lang="zh-CN" altLang="en-US" sz="900" kern="0" dirty="0">
                  <a:solidFill>
                    <a:schemeClr val="tx1">
                      <a:lumMod val="50000"/>
                      <a:lumOff val="50000"/>
                    </a:schemeClr>
                  </a:solidFill>
                  <a:latin typeface="微软雅黑" pitchFamily="34" charset="-122"/>
                  <a:ea typeface="微软雅黑" pitchFamily="34" charset="-122"/>
                </a:rPr>
                <a:t>点击添加文本    </a:t>
              </a:r>
              <a:endParaRPr lang="en-US" altLang="zh-CN" sz="900" kern="0" dirty="0">
                <a:solidFill>
                  <a:schemeClr val="tx1">
                    <a:lumMod val="50000"/>
                    <a:lumOff val="50000"/>
                  </a:schemeClr>
                </a:solidFill>
                <a:latin typeface="微软雅黑" pitchFamily="34" charset="-122"/>
                <a:ea typeface="微软雅黑" pitchFamily="34" charset="-122"/>
              </a:endParaRPr>
            </a:p>
          </p:txBody>
        </p:sp>
        <p:sp>
          <p:nvSpPr>
            <p:cNvPr id="64" name="AutoShape 95"/>
            <p:cNvSpPr>
              <a:spLocks/>
            </p:cNvSpPr>
            <p:nvPr/>
          </p:nvSpPr>
          <p:spPr bwMode="auto">
            <a:xfrm>
              <a:off x="2156420" y="5644734"/>
              <a:ext cx="247696" cy="2468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292" y="0"/>
                  </a:moveTo>
                  <a:cubicBezTo>
                    <a:pt x="16156" y="0"/>
                    <a:pt x="16975" y="198"/>
                    <a:pt x="17745" y="593"/>
                  </a:cubicBezTo>
                  <a:cubicBezTo>
                    <a:pt x="18516" y="987"/>
                    <a:pt x="19185" y="1531"/>
                    <a:pt x="19756" y="2219"/>
                  </a:cubicBezTo>
                  <a:cubicBezTo>
                    <a:pt x="20325" y="2908"/>
                    <a:pt x="20776" y="3714"/>
                    <a:pt x="21107" y="4641"/>
                  </a:cubicBezTo>
                  <a:cubicBezTo>
                    <a:pt x="21434" y="5562"/>
                    <a:pt x="21599" y="6538"/>
                    <a:pt x="21599" y="7566"/>
                  </a:cubicBezTo>
                  <a:lnTo>
                    <a:pt x="21599" y="9662"/>
                  </a:lnTo>
                  <a:cubicBezTo>
                    <a:pt x="21599" y="9965"/>
                    <a:pt x="21516" y="10221"/>
                    <a:pt x="21340" y="10428"/>
                  </a:cubicBezTo>
                  <a:cubicBezTo>
                    <a:pt x="21168" y="10635"/>
                    <a:pt x="20956" y="10736"/>
                    <a:pt x="20704" y="10736"/>
                  </a:cubicBezTo>
                  <a:lnTo>
                    <a:pt x="19785" y="10736"/>
                  </a:lnTo>
                  <a:cubicBezTo>
                    <a:pt x="19531" y="10736"/>
                    <a:pt x="19322" y="10632"/>
                    <a:pt x="19152" y="10422"/>
                  </a:cubicBezTo>
                  <a:cubicBezTo>
                    <a:pt x="18984" y="10209"/>
                    <a:pt x="18900" y="9956"/>
                    <a:pt x="18900" y="9662"/>
                  </a:cubicBezTo>
                  <a:lnTo>
                    <a:pt x="18900" y="7566"/>
                  </a:lnTo>
                  <a:cubicBezTo>
                    <a:pt x="18900" y="6961"/>
                    <a:pt x="18806" y="6394"/>
                    <a:pt x="18614" y="5870"/>
                  </a:cubicBezTo>
                  <a:cubicBezTo>
                    <a:pt x="18422" y="5349"/>
                    <a:pt x="18163" y="4894"/>
                    <a:pt x="17844" y="4508"/>
                  </a:cubicBezTo>
                  <a:cubicBezTo>
                    <a:pt x="17522" y="4123"/>
                    <a:pt x="17140" y="3817"/>
                    <a:pt x="16706" y="3593"/>
                  </a:cubicBezTo>
                  <a:cubicBezTo>
                    <a:pt x="16269" y="3365"/>
                    <a:pt x="15796" y="3253"/>
                    <a:pt x="15292" y="3253"/>
                  </a:cubicBezTo>
                  <a:cubicBezTo>
                    <a:pt x="14788" y="3253"/>
                    <a:pt x="14320" y="3365"/>
                    <a:pt x="13891" y="3593"/>
                  </a:cubicBezTo>
                  <a:cubicBezTo>
                    <a:pt x="13461" y="3817"/>
                    <a:pt x="13082" y="4123"/>
                    <a:pt x="12753" y="4508"/>
                  </a:cubicBezTo>
                  <a:cubicBezTo>
                    <a:pt x="12422" y="4894"/>
                    <a:pt x="12165" y="5352"/>
                    <a:pt x="11978" y="5876"/>
                  </a:cubicBezTo>
                  <a:cubicBezTo>
                    <a:pt x="11788" y="6406"/>
                    <a:pt x="11695" y="6970"/>
                    <a:pt x="11695" y="7566"/>
                  </a:cubicBezTo>
                  <a:lnTo>
                    <a:pt x="11695" y="9717"/>
                  </a:lnTo>
                  <a:lnTo>
                    <a:pt x="13063" y="9717"/>
                  </a:lnTo>
                  <a:cubicBezTo>
                    <a:pt x="13423" y="9717"/>
                    <a:pt x="13735" y="9875"/>
                    <a:pt x="14001" y="10192"/>
                  </a:cubicBezTo>
                  <a:cubicBezTo>
                    <a:pt x="14263" y="10511"/>
                    <a:pt x="14395" y="10900"/>
                    <a:pt x="14395" y="11358"/>
                  </a:cubicBezTo>
                  <a:lnTo>
                    <a:pt x="14395" y="19987"/>
                  </a:lnTo>
                  <a:cubicBezTo>
                    <a:pt x="14395" y="20419"/>
                    <a:pt x="14263" y="20796"/>
                    <a:pt x="14001" y="21116"/>
                  </a:cubicBezTo>
                  <a:cubicBezTo>
                    <a:pt x="13735" y="21438"/>
                    <a:pt x="13423" y="21599"/>
                    <a:pt x="13063" y="21599"/>
                  </a:cubicBezTo>
                  <a:lnTo>
                    <a:pt x="1343" y="21599"/>
                  </a:lnTo>
                  <a:cubicBezTo>
                    <a:pt x="983" y="21599"/>
                    <a:pt x="669" y="21438"/>
                    <a:pt x="403" y="21116"/>
                  </a:cubicBezTo>
                  <a:cubicBezTo>
                    <a:pt x="134" y="20796"/>
                    <a:pt x="0" y="20419"/>
                    <a:pt x="0" y="19987"/>
                  </a:cubicBezTo>
                  <a:lnTo>
                    <a:pt x="0" y="11358"/>
                  </a:lnTo>
                  <a:cubicBezTo>
                    <a:pt x="0" y="10909"/>
                    <a:pt x="134" y="10523"/>
                    <a:pt x="403" y="10201"/>
                  </a:cubicBezTo>
                  <a:cubicBezTo>
                    <a:pt x="669" y="9878"/>
                    <a:pt x="984" y="9717"/>
                    <a:pt x="1343" y="9717"/>
                  </a:cubicBezTo>
                  <a:lnTo>
                    <a:pt x="8985" y="9717"/>
                  </a:lnTo>
                  <a:lnTo>
                    <a:pt x="8985" y="7566"/>
                  </a:lnTo>
                  <a:cubicBezTo>
                    <a:pt x="8985" y="6529"/>
                    <a:pt x="9148" y="5550"/>
                    <a:pt x="9477" y="4632"/>
                  </a:cubicBezTo>
                  <a:cubicBezTo>
                    <a:pt x="9808" y="3711"/>
                    <a:pt x="10260" y="2907"/>
                    <a:pt x="10833" y="2219"/>
                  </a:cubicBezTo>
                  <a:cubicBezTo>
                    <a:pt x="11409" y="1531"/>
                    <a:pt x="12079" y="987"/>
                    <a:pt x="12844" y="592"/>
                  </a:cubicBezTo>
                  <a:cubicBezTo>
                    <a:pt x="13615" y="198"/>
                    <a:pt x="14426" y="0"/>
                    <a:pt x="15292" y="0"/>
                  </a:cubicBezTo>
                  <a:moveTo>
                    <a:pt x="7972" y="15409"/>
                  </a:moveTo>
                  <a:cubicBezTo>
                    <a:pt x="8195" y="15245"/>
                    <a:pt x="8375" y="15021"/>
                    <a:pt x="8519" y="14741"/>
                  </a:cubicBezTo>
                  <a:cubicBezTo>
                    <a:pt x="8661" y="14462"/>
                    <a:pt x="8731" y="14160"/>
                    <a:pt x="8731" y="13840"/>
                  </a:cubicBezTo>
                  <a:cubicBezTo>
                    <a:pt x="8731" y="13333"/>
                    <a:pt x="8582" y="12896"/>
                    <a:pt x="8282" y="12530"/>
                  </a:cubicBezTo>
                  <a:cubicBezTo>
                    <a:pt x="7987" y="12162"/>
                    <a:pt x="7624" y="11980"/>
                    <a:pt x="7204" y="11980"/>
                  </a:cubicBezTo>
                  <a:cubicBezTo>
                    <a:pt x="6782" y="11980"/>
                    <a:pt x="6422" y="12162"/>
                    <a:pt x="6122" y="12530"/>
                  </a:cubicBezTo>
                  <a:cubicBezTo>
                    <a:pt x="5824" y="12896"/>
                    <a:pt x="5675" y="13333"/>
                    <a:pt x="5675" y="13840"/>
                  </a:cubicBezTo>
                  <a:cubicBezTo>
                    <a:pt x="5675" y="14160"/>
                    <a:pt x="5745" y="14462"/>
                    <a:pt x="5882" y="14741"/>
                  </a:cubicBezTo>
                  <a:cubicBezTo>
                    <a:pt x="6021" y="15021"/>
                    <a:pt x="6201" y="15234"/>
                    <a:pt x="6422" y="15380"/>
                  </a:cubicBezTo>
                  <a:lnTo>
                    <a:pt x="5675" y="19339"/>
                  </a:lnTo>
                  <a:lnTo>
                    <a:pt x="8731" y="19339"/>
                  </a:lnTo>
                  <a:lnTo>
                    <a:pt x="7972" y="15409"/>
                  </a:lnTo>
                  <a:close/>
                </a:path>
              </a:pathLst>
            </a:custGeom>
            <a:solidFill>
              <a:schemeClr val="bg1">
                <a:lumMod val="50000"/>
              </a:schemeClr>
            </a:solidFill>
            <a:ln>
              <a:noFill/>
            </a:ln>
            <a:effectLst/>
            <a:extLst/>
          </p:spPr>
          <p:txBody>
            <a:bodyPr lIns="50799" tIns="50799" rIns="50799" bIns="50799" anchor="ctr"/>
            <a:lstStyle/>
            <a:p>
              <a:pPr defTabSz="342915">
                <a:defRPr/>
              </a:pPr>
              <a:endParaRPr lang="es-ES" sz="2200" dirty="0">
                <a:solidFill>
                  <a:schemeClr val="bg1">
                    <a:lumMod val="65000"/>
                  </a:schemeClr>
                </a:solidFill>
                <a:effectLst>
                  <a:outerShdw blurRad="38100" dist="38100" dir="2700000" algn="tl">
                    <a:srgbClr val="000000"/>
                  </a:outerShdw>
                </a:effectLst>
                <a:latin typeface="Gill Sans" charset="0"/>
                <a:cs typeface="Gill Sans" charset="0"/>
                <a:sym typeface="Gill Sans" charset="0"/>
              </a:endParaRPr>
            </a:p>
          </p:txBody>
        </p:sp>
        <p:sp>
          <p:nvSpPr>
            <p:cNvPr id="2" name="Rectangle 1"/>
            <p:cNvSpPr/>
            <p:nvPr/>
          </p:nvSpPr>
          <p:spPr>
            <a:xfrm>
              <a:off x="1387928" y="2433294"/>
              <a:ext cx="3058885" cy="3678155"/>
            </a:xfrm>
            <a:prstGeom prst="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MS PGothic" pitchFamily="34" charset="-128"/>
              </a:endParaRPr>
            </a:p>
          </p:txBody>
        </p:sp>
      </p:grpSp>
      <p:grpSp>
        <p:nvGrpSpPr>
          <p:cNvPr id="5" name="Group 67"/>
          <p:cNvGrpSpPr>
            <a:grpSpLocks/>
          </p:cNvGrpSpPr>
          <p:nvPr/>
        </p:nvGrpSpPr>
        <p:grpSpPr bwMode="auto">
          <a:xfrm>
            <a:off x="3453118" y="1383866"/>
            <a:ext cx="1974158" cy="2916870"/>
            <a:chOff x="4615044" y="2427719"/>
            <a:chExt cx="3058885" cy="3903868"/>
          </a:xfrm>
        </p:grpSpPr>
        <p:sp>
          <p:nvSpPr>
            <p:cNvPr id="26" name="Rectangle 25"/>
            <p:cNvSpPr/>
            <p:nvPr/>
          </p:nvSpPr>
          <p:spPr>
            <a:xfrm>
              <a:off x="4615044" y="2453275"/>
              <a:ext cx="3058885" cy="3878312"/>
            </a:xfrm>
            <a:prstGeom prst="rect">
              <a:avLst/>
            </a:prstGeom>
            <a:solidFill>
              <a:srgbClr val="F9F9F9"/>
            </a:solidFill>
            <a:ln w="12700" cap="sq">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27" name="Rectangle 26"/>
            <p:cNvSpPr/>
            <p:nvPr/>
          </p:nvSpPr>
          <p:spPr>
            <a:xfrm>
              <a:off x="4615044" y="2781892"/>
              <a:ext cx="3058885" cy="893595"/>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28" name="Rectangle 27"/>
            <p:cNvSpPr/>
            <p:nvPr/>
          </p:nvSpPr>
          <p:spPr>
            <a:xfrm>
              <a:off x="4615044" y="4088421"/>
              <a:ext cx="3058885" cy="348460"/>
            </a:xfrm>
            <a:prstGeom prst="rect">
              <a:avLst/>
            </a:prstGeom>
            <a:solidFill>
              <a:srgbClr val="F9F9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29" name="Rectangle 28"/>
            <p:cNvSpPr/>
            <p:nvPr/>
          </p:nvSpPr>
          <p:spPr>
            <a:xfrm>
              <a:off x="4615044" y="4436881"/>
              <a:ext cx="3058885" cy="348461"/>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30" name="Rectangle 29"/>
            <p:cNvSpPr/>
            <p:nvPr/>
          </p:nvSpPr>
          <p:spPr>
            <a:xfrm>
              <a:off x="4615044" y="4785342"/>
              <a:ext cx="3058885" cy="348460"/>
            </a:xfrm>
            <a:prstGeom prst="rect">
              <a:avLst/>
            </a:prstGeom>
            <a:solidFill>
              <a:srgbClr val="F9F9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31" name="Rectangle 30"/>
            <p:cNvSpPr/>
            <p:nvPr/>
          </p:nvSpPr>
          <p:spPr>
            <a:xfrm>
              <a:off x="4615044" y="5133803"/>
              <a:ext cx="3058885" cy="347667"/>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32" name="Rectangle 31"/>
            <p:cNvSpPr/>
            <p:nvPr/>
          </p:nvSpPr>
          <p:spPr>
            <a:xfrm>
              <a:off x="4615044" y="2453275"/>
              <a:ext cx="3058885" cy="348460"/>
            </a:xfrm>
            <a:prstGeom prst="rect">
              <a:avLst/>
            </a:prstGeom>
            <a:solidFill>
              <a:schemeClr val="tx1">
                <a:alpha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33" name="Rectangle 32"/>
            <p:cNvSpPr/>
            <p:nvPr/>
          </p:nvSpPr>
          <p:spPr>
            <a:xfrm>
              <a:off x="4615044" y="2427719"/>
              <a:ext cx="3058885" cy="354172"/>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109604" name="TextBox 33"/>
            <p:cNvSpPr txBox="1">
              <a:spLocks noChangeArrowheads="1"/>
            </p:cNvSpPr>
            <p:nvPr/>
          </p:nvSpPr>
          <p:spPr bwMode="auto">
            <a:xfrm>
              <a:off x="5386950" y="3003612"/>
              <a:ext cx="1477600" cy="43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charset="0"/>
                  <a:ea typeface="MS PGothic" pitchFamily="34" charset="-128"/>
                </a:defRPr>
              </a:lvl1pPr>
              <a:lvl2pPr marL="742950" indent="-285750" eaLnBrk="0" hangingPunct="0">
                <a:defRPr sz="3600">
                  <a:solidFill>
                    <a:schemeClr val="tx1"/>
                  </a:solidFill>
                  <a:latin typeface="Lato Light" charset="0"/>
                  <a:ea typeface="MS PGothic" pitchFamily="34" charset="-128"/>
                </a:defRPr>
              </a:lvl2pPr>
              <a:lvl3pPr marL="1143000" indent="-228600" eaLnBrk="0" hangingPunct="0">
                <a:defRPr sz="3600">
                  <a:solidFill>
                    <a:schemeClr val="tx1"/>
                  </a:solidFill>
                  <a:latin typeface="Lato Light" charset="0"/>
                  <a:ea typeface="MS PGothic" pitchFamily="34" charset="-128"/>
                </a:defRPr>
              </a:lvl3pPr>
              <a:lvl4pPr marL="1600200" indent="-228600" eaLnBrk="0" hangingPunct="0">
                <a:defRPr sz="3600">
                  <a:solidFill>
                    <a:schemeClr val="tx1"/>
                  </a:solidFill>
                  <a:latin typeface="Lato Light" charset="0"/>
                  <a:ea typeface="MS PGothic" pitchFamily="34" charset="-128"/>
                </a:defRPr>
              </a:lvl4pPr>
              <a:lvl5pPr marL="2057400" indent="-228600" eaLnBrk="0" hangingPunct="0">
                <a:defRPr sz="3600">
                  <a:solidFill>
                    <a:schemeClr val="tx1"/>
                  </a:solidFill>
                  <a:latin typeface="Lato Light" charset="0"/>
                  <a:ea typeface="MS PGothic"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itchFamily="34" charset="-128"/>
                </a:defRPr>
              </a:lvl9pPr>
            </a:lstStyle>
            <a:p>
              <a:pPr fontAlgn="base">
                <a:lnSpc>
                  <a:spcPct val="125000"/>
                </a:lnSpc>
                <a:spcBef>
                  <a:spcPct val="0"/>
                </a:spcBef>
                <a:spcAft>
                  <a:spcPct val="0"/>
                </a:spcAft>
              </a:pPr>
              <a:r>
                <a:rPr lang="zh-CN" altLang="en-US" sz="1200" dirty="0">
                  <a:solidFill>
                    <a:schemeClr val="bg1">
                      <a:lumMod val="95000"/>
                    </a:schemeClr>
                  </a:solidFill>
                  <a:ea typeface="微软雅黑" pitchFamily="34" charset="-122"/>
                </a:rPr>
                <a:t>点击输入标题</a:t>
              </a:r>
              <a:endParaRPr lang="en-AU" altLang="zh-CN" sz="1200" dirty="0">
                <a:solidFill>
                  <a:schemeClr val="bg1">
                    <a:lumMod val="95000"/>
                  </a:schemeClr>
                </a:solidFill>
                <a:latin typeface="Roboto Condensed" panose="02000000000000000000" pitchFamily="2" charset="0"/>
                <a:ea typeface="Arial"/>
                <a:cs typeface="Arial"/>
              </a:endParaRPr>
            </a:p>
          </p:txBody>
        </p:sp>
        <p:sp>
          <p:nvSpPr>
            <p:cNvPr id="38" name="TextBox 37"/>
            <p:cNvSpPr txBox="1"/>
            <p:nvPr/>
          </p:nvSpPr>
          <p:spPr>
            <a:xfrm>
              <a:off x="5400335" y="4088420"/>
              <a:ext cx="1567770" cy="308940"/>
            </a:xfrm>
            <a:prstGeom prst="rect">
              <a:avLst/>
            </a:prstGeom>
            <a:noFill/>
          </p:spPr>
          <p:txBody>
            <a:bodyPr wrap="none">
              <a:spAutoFit/>
            </a:bodyPr>
            <a:lstStyle/>
            <a:p>
              <a:pPr defTabSz="914378">
                <a:defRPr/>
              </a:pPr>
              <a:r>
                <a:rPr lang="zh-CN" altLang="en-US" sz="900" kern="0" dirty="0">
                  <a:solidFill>
                    <a:schemeClr val="tx1">
                      <a:lumMod val="50000"/>
                      <a:lumOff val="50000"/>
                    </a:schemeClr>
                  </a:solidFill>
                  <a:latin typeface="微软雅黑" pitchFamily="34" charset="-122"/>
                  <a:ea typeface="微软雅黑" pitchFamily="34" charset="-122"/>
                </a:rPr>
                <a:t>点击添加文本    </a:t>
              </a:r>
              <a:endParaRPr lang="en-US" altLang="zh-CN" sz="900" kern="0" dirty="0">
                <a:solidFill>
                  <a:schemeClr val="tx1">
                    <a:lumMod val="50000"/>
                    <a:lumOff val="50000"/>
                  </a:schemeClr>
                </a:solidFill>
                <a:latin typeface="微软雅黑" pitchFamily="34" charset="-122"/>
                <a:ea typeface="微软雅黑" pitchFamily="34" charset="-122"/>
              </a:endParaRPr>
            </a:p>
          </p:txBody>
        </p:sp>
        <p:sp>
          <p:nvSpPr>
            <p:cNvPr id="39" name="TextBox 38"/>
            <p:cNvSpPr txBox="1"/>
            <p:nvPr/>
          </p:nvSpPr>
          <p:spPr>
            <a:xfrm>
              <a:off x="5400334" y="4446406"/>
              <a:ext cx="1567770" cy="308940"/>
            </a:xfrm>
            <a:prstGeom prst="rect">
              <a:avLst/>
            </a:prstGeom>
            <a:noFill/>
          </p:spPr>
          <p:txBody>
            <a:bodyPr wrap="none">
              <a:spAutoFit/>
            </a:bodyPr>
            <a:lstStyle/>
            <a:p>
              <a:pPr defTabSz="914378">
                <a:defRPr/>
              </a:pPr>
              <a:r>
                <a:rPr lang="zh-CN" altLang="en-US" sz="900" kern="0" dirty="0">
                  <a:solidFill>
                    <a:schemeClr val="tx1">
                      <a:lumMod val="50000"/>
                      <a:lumOff val="50000"/>
                    </a:schemeClr>
                  </a:solidFill>
                  <a:latin typeface="微软雅黑" pitchFamily="34" charset="-122"/>
                  <a:ea typeface="微软雅黑" pitchFamily="34" charset="-122"/>
                </a:rPr>
                <a:t>点击添加文本    </a:t>
              </a:r>
              <a:endParaRPr lang="en-US" altLang="zh-CN" sz="900" kern="0" dirty="0">
                <a:solidFill>
                  <a:schemeClr val="tx1">
                    <a:lumMod val="50000"/>
                    <a:lumOff val="50000"/>
                  </a:schemeClr>
                </a:solidFill>
                <a:latin typeface="微软雅黑" pitchFamily="34" charset="-122"/>
                <a:ea typeface="微软雅黑" pitchFamily="34" charset="-122"/>
              </a:endParaRPr>
            </a:p>
          </p:txBody>
        </p:sp>
        <p:sp>
          <p:nvSpPr>
            <p:cNvPr id="40" name="TextBox 39"/>
            <p:cNvSpPr txBox="1"/>
            <p:nvPr/>
          </p:nvSpPr>
          <p:spPr>
            <a:xfrm>
              <a:off x="5400334" y="4806774"/>
              <a:ext cx="1567770" cy="308940"/>
            </a:xfrm>
            <a:prstGeom prst="rect">
              <a:avLst/>
            </a:prstGeom>
            <a:noFill/>
          </p:spPr>
          <p:txBody>
            <a:bodyPr wrap="none">
              <a:spAutoFit/>
            </a:bodyPr>
            <a:lstStyle/>
            <a:p>
              <a:pPr defTabSz="914378">
                <a:defRPr/>
              </a:pPr>
              <a:r>
                <a:rPr lang="zh-CN" altLang="en-US" sz="900" kern="0" dirty="0">
                  <a:solidFill>
                    <a:schemeClr val="tx1">
                      <a:lumMod val="50000"/>
                      <a:lumOff val="50000"/>
                    </a:schemeClr>
                  </a:solidFill>
                  <a:latin typeface="微软雅黑" pitchFamily="34" charset="-122"/>
                  <a:ea typeface="微软雅黑" pitchFamily="34" charset="-122"/>
                </a:rPr>
                <a:t>点击添加文本    </a:t>
              </a:r>
              <a:endParaRPr lang="en-US" altLang="zh-CN" sz="900" kern="0" dirty="0">
                <a:solidFill>
                  <a:schemeClr val="tx1">
                    <a:lumMod val="50000"/>
                    <a:lumOff val="50000"/>
                  </a:schemeClr>
                </a:solidFill>
                <a:latin typeface="微软雅黑" pitchFamily="34" charset="-122"/>
                <a:ea typeface="微软雅黑" pitchFamily="34" charset="-122"/>
              </a:endParaRPr>
            </a:p>
          </p:txBody>
        </p:sp>
        <p:sp>
          <p:nvSpPr>
            <p:cNvPr id="41" name="TextBox 40"/>
            <p:cNvSpPr txBox="1"/>
            <p:nvPr/>
          </p:nvSpPr>
          <p:spPr>
            <a:xfrm>
              <a:off x="5400335" y="5152853"/>
              <a:ext cx="1567770" cy="308940"/>
            </a:xfrm>
            <a:prstGeom prst="rect">
              <a:avLst/>
            </a:prstGeom>
            <a:noFill/>
          </p:spPr>
          <p:txBody>
            <a:bodyPr wrap="none">
              <a:spAutoFit/>
            </a:bodyPr>
            <a:lstStyle/>
            <a:p>
              <a:pPr defTabSz="914378">
                <a:defRPr/>
              </a:pPr>
              <a:r>
                <a:rPr lang="zh-CN" altLang="en-US" sz="900" kern="0" dirty="0">
                  <a:solidFill>
                    <a:schemeClr val="tx1">
                      <a:lumMod val="50000"/>
                      <a:lumOff val="50000"/>
                    </a:schemeClr>
                  </a:solidFill>
                  <a:latin typeface="微软雅黑" pitchFamily="34" charset="-122"/>
                  <a:ea typeface="微软雅黑" pitchFamily="34" charset="-122"/>
                </a:rPr>
                <a:t>点击添加文本    </a:t>
              </a:r>
              <a:endParaRPr lang="en-US" altLang="zh-CN" sz="900" kern="0" dirty="0">
                <a:solidFill>
                  <a:schemeClr val="tx1">
                    <a:lumMod val="50000"/>
                    <a:lumOff val="50000"/>
                  </a:schemeClr>
                </a:solidFill>
                <a:latin typeface="微软雅黑" pitchFamily="34" charset="-122"/>
                <a:ea typeface="微软雅黑" pitchFamily="34" charset="-122"/>
              </a:endParaRPr>
            </a:p>
          </p:txBody>
        </p:sp>
        <p:sp>
          <p:nvSpPr>
            <p:cNvPr id="42" name="Rectangle 41"/>
            <p:cNvSpPr/>
            <p:nvPr/>
          </p:nvSpPr>
          <p:spPr>
            <a:xfrm>
              <a:off x="5292414" y="5695785"/>
              <a:ext cx="1704145" cy="415137"/>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109613" name="TextBox 42"/>
            <p:cNvSpPr txBox="1">
              <a:spLocks noChangeArrowheads="1"/>
            </p:cNvSpPr>
            <p:nvPr/>
          </p:nvSpPr>
          <p:spPr bwMode="auto">
            <a:xfrm>
              <a:off x="5511907" y="5742541"/>
              <a:ext cx="1567770" cy="3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charset="0"/>
                  <a:ea typeface="MS PGothic" pitchFamily="34" charset="-128"/>
                </a:defRPr>
              </a:lvl1pPr>
              <a:lvl2pPr marL="742950" indent="-285750" eaLnBrk="0" hangingPunct="0">
                <a:defRPr sz="3600">
                  <a:solidFill>
                    <a:schemeClr val="tx1"/>
                  </a:solidFill>
                  <a:latin typeface="Lato Light" charset="0"/>
                  <a:ea typeface="MS PGothic" pitchFamily="34" charset="-128"/>
                </a:defRPr>
              </a:lvl2pPr>
              <a:lvl3pPr marL="1143000" indent="-228600" eaLnBrk="0" hangingPunct="0">
                <a:defRPr sz="3600">
                  <a:solidFill>
                    <a:schemeClr val="tx1"/>
                  </a:solidFill>
                  <a:latin typeface="Lato Light" charset="0"/>
                  <a:ea typeface="MS PGothic" pitchFamily="34" charset="-128"/>
                </a:defRPr>
              </a:lvl3pPr>
              <a:lvl4pPr marL="1600200" indent="-228600" eaLnBrk="0" hangingPunct="0">
                <a:defRPr sz="3600">
                  <a:solidFill>
                    <a:schemeClr val="tx1"/>
                  </a:solidFill>
                  <a:latin typeface="Lato Light" charset="0"/>
                  <a:ea typeface="MS PGothic" pitchFamily="34" charset="-128"/>
                </a:defRPr>
              </a:lvl4pPr>
              <a:lvl5pPr marL="2057400" indent="-228600" eaLnBrk="0" hangingPunct="0">
                <a:defRPr sz="3600">
                  <a:solidFill>
                    <a:schemeClr val="tx1"/>
                  </a:solidFill>
                  <a:latin typeface="Lato Light" charset="0"/>
                  <a:ea typeface="MS PGothic"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itchFamily="34" charset="-128"/>
                </a:defRPr>
              </a:lvl9pPr>
            </a:lstStyle>
            <a:p>
              <a:pPr defTabSz="914378" eaLnBrk="1" hangingPunct="1">
                <a:defRPr/>
              </a:pPr>
              <a:r>
                <a:rPr lang="zh-CN" altLang="en-US" sz="900" kern="0" dirty="0">
                  <a:solidFill>
                    <a:schemeClr val="bg1"/>
                  </a:solidFill>
                  <a:latin typeface="微软雅黑" pitchFamily="34" charset="-122"/>
                  <a:ea typeface="微软雅黑" pitchFamily="34" charset="-122"/>
                </a:rPr>
                <a:t>点击添加文本    </a:t>
              </a:r>
              <a:endParaRPr lang="en-US" altLang="zh-CN" sz="900" kern="0" dirty="0">
                <a:solidFill>
                  <a:schemeClr val="bg1"/>
                </a:solidFill>
                <a:latin typeface="微软雅黑" pitchFamily="34" charset="-122"/>
                <a:ea typeface="微软雅黑" pitchFamily="34" charset="-122"/>
              </a:endParaRPr>
            </a:p>
          </p:txBody>
        </p:sp>
        <p:sp>
          <p:nvSpPr>
            <p:cNvPr id="65" name="AutoShape 82"/>
            <p:cNvSpPr>
              <a:spLocks/>
            </p:cNvSpPr>
            <p:nvPr/>
          </p:nvSpPr>
          <p:spPr bwMode="auto">
            <a:xfrm>
              <a:off x="5374207" y="5810086"/>
              <a:ext cx="172320" cy="1730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a:extLst/>
          </p:spPr>
          <p:txBody>
            <a:bodyPr lIns="50799" tIns="50799" rIns="50799" bIns="50799" anchor="ctr"/>
            <a:lstStyle/>
            <a:p>
              <a:pPr defTabSz="342915">
                <a:defRPr/>
              </a:pPr>
              <a:endParaRPr lang="es-ES" sz="22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3" name="Rectangle 2"/>
            <p:cNvSpPr/>
            <p:nvPr/>
          </p:nvSpPr>
          <p:spPr>
            <a:xfrm>
              <a:off x="4615044" y="2428450"/>
              <a:ext cx="3058885" cy="371039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MS PGothic" pitchFamily="34" charset="-128"/>
              </a:endParaRPr>
            </a:p>
          </p:txBody>
        </p:sp>
      </p:grpSp>
      <p:grpSp>
        <p:nvGrpSpPr>
          <p:cNvPr id="6" name="Group 68"/>
          <p:cNvGrpSpPr>
            <a:grpSpLocks/>
          </p:cNvGrpSpPr>
          <p:nvPr/>
        </p:nvGrpSpPr>
        <p:grpSpPr bwMode="auto">
          <a:xfrm>
            <a:off x="5873693" y="1388698"/>
            <a:ext cx="1974672" cy="2763698"/>
            <a:chOff x="7842671" y="2433294"/>
            <a:chExt cx="3058886" cy="3683711"/>
          </a:xfrm>
        </p:grpSpPr>
        <p:sp>
          <p:nvSpPr>
            <p:cNvPr id="45" name="Rectangle 44"/>
            <p:cNvSpPr/>
            <p:nvPr/>
          </p:nvSpPr>
          <p:spPr>
            <a:xfrm>
              <a:off x="7842672" y="2453138"/>
              <a:ext cx="3058885" cy="3663867"/>
            </a:xfrm>
            <a:prstGeom prst="rect">
              <a:avLst/>
            </a:prstGeom>
            <a:solidFill>
              <a:srgbClr val="F9F9F9"/>
            </a:solidFill>
            <a:ln w="12700" cap="sq">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46" name="Rectangle 45"/>
            <p:cNvSpPr/>
            <p:nvPr/>
          </p:nvSpPr>
          <p:spPr>
            <a:xfrm>
              <a:off x="7842672" y="2781743"/>
              <a:ext cx="3058885" cy="845575"/>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47" name="Rectangle 46"/>
            <p:cNvSpPr/>
            <p:nvPr/>
          </p:nvSpPr>
          <p:spPr>
            <a:xfrm>
              <a:off x="7842672" y="4088226"/>
              <a:ext cx="3058885" cy="348448"/>
            </a:xfrm>
            <a:prstGeom prst="rect">
              <a:avLst/>
            </a:prstGeom>
            <a:solidFill>
              <a:srgbClr val="F9F9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48" name="Rectangle 47"/>
            <p:cNvSpPr/>
            <p:nvPr/>
          </p:nvSpPr>
          <p:spPr>
            <a:xfrm>
              <a:off x="7842671" y="4436673"/>
              <a:ext cx="3058885" cy="348449"/>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49" name="Rectangle 48"/>
            <p:cNvSpPr/>
            <p:nvPr/>
          </p:nvSpPr>
          <p:spPr>
            <a:xfrm>
              <a:off x="7842672" y="4785123"/>
              <a:ext cx="3058885" cy="348448"/>
            </a:xfrm>
            <a:prstGeom prst="rect">
              <a:avLst/>
            </a:prstGeom>
            <a:solidFill>
              <a:srgbClr val="F9F9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50" name="Rectangle 49"/>
            <p:cNvSpPr/>
            <p:nvPr/>
          </p:nvSpPr>
          <p:spPr>
            <a:xfrm>
              <a:off x="7842672" y="5133571"/>
              <a:ext cx="3058885" cy="348449"/>
            </a:xfrm>
            <a:prstGeom prst="rect">
              <a:avLst/>
            </a:prstGeom>
            <a:solidFill>
              <a:srgbClr val="FDFDF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51" name="Rectangle 50"/>
            <p:cNvSpPr/>
            <p:nvPr/>
          </p:nvSpPr>
          <p:spPr>
            <a:xfrm>
              <a:off x="7842672" y="2453138"/>
              <a:ext cx="3058885" cy="348448"/>
            </a:xfrm>
            <a:prstGeom prst="rect">
              <a:avLst/>
            </a:prstGeom>
            <a:solidFill>
              <a:schemeClr val="tx1">
                <a:alpha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52" name="Rectangle 51"/>
            <p:cNvSpPr/>
            <p:nvPr/>
          </p:nvSpPr>
          <p:spPr>
            <a:xfrm>
              <a:off x="7842672" y="2433294"/>
              <a:ext cx="3058885" cy="348449"/>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109584" name="TextBox 52"/>
            <p:cNvSpPr txBox="1">
              <a:spLocks noChangeArrowheads="1"/>
            </p:cNvSpPr>
            <p:nvPr/>
          </p:nvSpPr>
          <p:spPr bwMode="auto">
            <a:xfrm>
              <a:off x="8566137" y="2956626"/>
              <a:ext cx="1477216" cy="430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charset="0"/>
                  <a:ea typeface="MS PGothic" pitchFamily="34" charset="-128"/>
                </a:defRPr>
              </a:lvl1pPr>
              <a:lvl2pPr marL="742950" indent="-285750" eaLnBrk="0" hangingPunct="0">
                <a:defRPr sz="3600">
                  <a:solidFill>
                    <a:schemeClr val="tx1"/>
                  </a:solidFill>
                  <a:latin typeface="Lato Light" charset="0"/>
                  <a:ea typeface="MS PGothic" pitchFamily="34" charset="-128"/>
                </a:defRPr>
              </a:lvl2pPr>
              <a:lvl3pPr marL="1143000" indent="-228600" eaLnBrk="0" hangingPunct="0">
                <a:defRPr sz="3600">
                  <a:solidFill>
                    <a:schemeClr val="tx1"/>
                  </a:solidFill>
                  <a:latin typeface="Lato Light" charset="0"/>
                  <a:ea typeface="MS PGothic" pitchFamily="34" charset="-128"/>
                </a:defRPr>
              </a:lvl3pPr>
              <a:lvl4pPr marL="1600200" indent="-228600" eaLnBrk="0" hangingPunct="0">
                <a:defRPr sz="3600">
                  <a:solidFill>
                    <a:schemeClr val="tx1"/>
                  </a:solidFill>
                  <a:latin typeface="Lato Light" charset="0"/>
                  <a:ea typeface="MS PGothic" pitchFamily="34" charset="-128"/>
                </a:defRPr>
              </a:lvl4pPr>
              <a:lvl5pPr marL="2057400" indent="-228600" eaLnBrk="0" hangingPunct="0">
                <a:defRPr sz="3600">
                  <a:solidFill>
                    <a:schemeClr val="tx1"/>
                  </a:solidFill>
                  <a:latin typeface="Lato Light" charset="0"/>
                  <a:ea typeface="MS PGothic" pitchFamily="34" charset="-128"/>
                </a:defRPr>
              </a:lvl5pPr>
              <a:lvl6pPr marL="2514600" indent="-228600" defTabSz="1827213" eaLnBrk="0" fontAlgn="base" hangingPunct="0">
                <a:spcBef>
                  <a:spcPct val="0"/>
                </a:spcBef>
                <a:spcAft>
                  <a:spcPct val="0"/>
                </a:spcAft>
                <a:defRPr sz="3600">
                  <a:solidFill>
                    <a:schemeClr val="tx1"/>
                  </a:solidFill>
                  <a:latin typeface="Lato Light" charset="0"/>
                  <a:ea typeface="MS PGothic" pitchFamily="34" charset="-128"/>
                </a:defRPr>
              </a:lvl6pPr>
              <a:lvl7pPr marL="2971800" indent="-228600" defTabSz="1827213" eaLnBrk="0" fontAlgn="base" hangingPunct="0">
                <a:spcBef>
                  <a:spcPct val="0"/>
                </a:spcBef>
                <a:spcAft>
                  <a:spcPct val="0"/>
                </a:spcAft>
                <a:defRPr sz="3600">
                  <a:solidFill>
                    <a:schemeClr val="tx1"/>
                  </a:solidFill>
                  <a:latin typeface="Lato Light" charset="0"/>
                  <a:ea typeface="MS PGothic" pitchFamily="34" charset="-128"/>
                </a:defRPr>
              </a:lvl7pPr>
              <a:lvl8pPr marL="3429000" indent="-228600" defTabSz="1827213" eaLnBrk="0" fontAlgn="base" hangingPunct="0">
                <a:spcBef>
                  <a:spcPct val="0"/>
                </a:spcBef>
                <a:spcAft>
                  <a:spcPct val="0"/>
                </a:spcAft>
                <a:defRPr sz="3600">
                  <a:solidFill>
                    <a:schemeClr val="tx1"/>
                  </a:solidFill>
                  <a:latin typeface="Lato Light" charset="0"/>
                  <a:ea typeface="MS PGothic" pitchFamily="34" charset="-128"/>
                </a:defRPr>
              </a:lvl8pPr>
              <a:lvl9pPr marL="3886200" indent="-228600" defTabSz="1827213" eaLnBrk="0" fontAlgn="base" hangingPunct="0">
                <a:spcBef>
                  <a:spcPct val="0"/>
                </a:spcBef>
                <a:spcAft>
                  <a:spcPct val="0"/>
                </a:spcAft>
                <a:defRPr sz="3600">
                  <a:solidFill>
                    <a:schemeClr val="tx1"/>
                  </a:solidFill>
                  <a:latin typeface="Lato Light" charset="0"/>
                  <a:ea typeface="MS PGothic" pitchFamily="34" charset="-128"/>
                </a:defRPr>
              </a:lvl9pPr>
            </a:lstStyle>
            <a:p>
              <a:pPr fontAlgn="base">
                <a:lnSpc>
                  <a:spcPct val="125000"/>
                </a:lnSpc>
                <a:spcBef>
                  <a:spcPct val="0"/>
                </a:spcBef>
                <a:spcAft>
                  <a:spcPct val="0"/>
                </a:spcAft>
              </a:pPr>
              <a:r>
                <a:rPr lang="zh-CN" altLang="en-US" sz="1200" dirty="0">
                  <a:solidFill>
                    <a:schemeClr val="bg1">
                      <a:lumMod val="95000"/>
                    </a:schemeClr>
                  </a:solidFill>
                  <a:ea typeface="微软雅黑" pitchFamily="34" charset="-122"/>
                </a:rPr>
                <a:t>点击输入标题</a:t>
              </a:r>
              <a:endParaRPr lang="en-AU" altLang="zh-CN" sz="1200" dirty="0">
                <a:solidFill>
                  <a:schemeClr val="bg1">
                    <a:lumMod val="95000"/>
                  </a:schemeClr>
                </a:solidFill>
                <a:latin typeface="Roboto Condensed" panose="02000000000000000000" pitchFamily="2" charset="0"/>
                <a:ea typeface="Arial"/>
                <a:cs typeface="Arial"/>
              </a:endParaRPr>
            </a:p>
          </p:txBody>
        </p:sp>
        <p:sp>
          <p:nvSpPr>
            <p:cNvPr id="57" name="TextBox 56"/>
            <p:cNvSpPr txBox="1"/>
            <p:nvPr/>
          </p:nvSpPr>
          <p:spPr>
            <a:xfrm>
              <a:off x="8670661" y="4088226"/>
              <a:ext cx="1567362" cy="307674"/>
            </a:xfrm>
            <a:prstGeom prst="rect">
              <a:avLst/>
            </a:prstGeom>
            <a:noFill/>
          </p:spPr>
          <p:txBody>
            <a:bodyPr wrap="none">
              <a:spAutoFit/>
            </a:bodyPr>
            <a:lstStyle/>
            <a:p>
              <a:pPr defTabSz="914378">
                <a:defRPr/>
              </a:pPr>
              <a:r>
                <a:rPr lang="zh-CN" altLang="en-US" sz="900" kern="0" dirty="0">
                  <a:solidFill>
                    <a:schemeClr val="tx1">
                      <a:lumMod val="50000"/>
                      <a:lumOff val="50000"/>
                    </a:schemeClr>
                  </a:solidFill>
                  <a:latin typeface="微软雅黑" pitchFamily="34" charset="-122"/>
                  <a:ea typeface="微软雅黑" pitchFamily="34" charset="-122"/>
                </a:rPr>
                <a:t>点击添加文本    </a:t>
              </a:r>
              <a:endParaRPr lang="en-US" altLang="zh-CN" sz="900" kern="0" dirty="0">
                <a:solidFill>
                  <a:schemeClr val="tx1">
                    <a:lumMod val="50000"/>
                    <a:lumOff val="50000"/>
                  </a:schemeClr>
                </a:solidFill>
                <a:latin typeface="微软雅黑" pitchFamily="34" charset="-122"/>
                <a:ea typeface="微软雅黑" pitchFamily="34" charset="-122"/>
              </a:endParaRPr>
            </a:p>
          </p:txBody>
        </p:sp>
        <p:sp>
          <p:nvSpPr>
            <p:cNvPr id="58" name="TextBox 57"/>
            <p:cNvSpPr txBox="1"/>
            <p:nvPr/>
          </p:nvSpPr>
          <p:spPr>
            <a:xfrm>
              <a:off x="8670661" y="4446200"/>
              <a:ext cx="1567362" cy="307674"/>
            </a:xfrm>
            <a:prstGeom prst="rect">
              <a:avLst/>
            </a:prstGeom>
            <a:noFill/>
          </p:spPr>
          <p:txBody>
            <a:bodyPr wrap="none">
              <a:spAutoFit/>
            </a:bodyPr>
            <a:lstStyle/>
            <a:p>
              <a:pPr defTabSz="914378">
                <a:defRPr/>
              </a:pPr>
              <a:r>
                <a:rPr lang="zh-CN" altLang="en-US" sz="900" kern="0" dirty="0">
                  <a:solidFill>
                    <a:schemeClr val="tx1">
                      <a:lumMod val="50000"/>
                      <a:lumOff val="50000"/>
                    </a:schemeClr>
                  </a:solidFill>
                  <a:latin typeface="微软雅黑" pitchFamily="34" charset="-122"/>
                  <a:ea typeface="微软雅黑" pitchFamily="34" charset="-122"/>
                </a:rPr>
                <a:t>点击添加文本    </a:t>
              </a:r>
              <a:endParaRPr lang="en-US" altLang="zh-CN" sz="900" kern="0" dirty="0">
                <a:solidFill>
                  <a:schemeClr val="tx1">
                    <a:lumMod val="50000"/>
                    <a:lumOff val="50000"/>
                  </a:schemeClr>
                </a:solidFill>
                <a:latin typeface="微软雅黑" pitchFamily="34" charset="-122"/>
                <a:ea typeface="微软雅黑" pitchFamily="34" charset="-122"/>
              </a:endParaRPr>
            </a:p>
          </p:txBody>
        </p:sp>
        <p:sp>
          <p:nvSpPr>
            <p:cNvPr id="59" name="TextBox 58"/>
            <p:cNvSpPr txBox="1"/>
            <p:nvPr/>
          </p:nvSpPr>
          <p:spPr>
            <a:xfrm>
              <a:off x="8670661" y="4806554"/>
              <a:ext cx="1567362" cy="307674"/>
            </a:xfrm>
            <a:prstGeom prst="rect">
              <a:avLst/>
            </a:prstGeom>
            <a:noFill/>
          </p:spPr>
          <p:txBody>
            <a:bodyPr wrap="none">
              <a:spAutoFit/>
            </a:bodyPr>
            <a:lstStyle/>
            <a:p>
              <a:pPr defTabSz="914378">
                <a:defRPr/>
              </a:pPr>
              <a:r>
                <a:rPr lang="zh-CN" altLang="en-US" sz="900" kern="0" dirty="0">
                  <a:solidFill>
                    <a:schemeClr val="tx1">
                      <a:lumMod val="50000"/>
                      <a:lumOff val="50000"/>
                    </a:schemeClr>
                  </a:solidFill>
                  <a:latin typeface="微软雅黑" pitchFamily="34" charset="-122"/>
                  <a:ea typeface="微软雅黑" pitchFamily="34" charset="-122"/>
                </a:rPr>
                <a:t>点击添加文本    </a:t>
              </a:r>
              <a:endParaRPr lang="en-US" altLang="zh-CN" sz="900" kern="0" dirty="0">
                <a:solidFill>
                  <a:schemeClr val="tx1">
                    <a:lumMod val="50000"/>
                    <a:lumOff val="50000"/>
                  </a:schemeClr>
                </a:solidFill>
                <a:latin typeface="微软雅黑" pitchFamily="34" charset="-122"/>
                <a:ea typeface="微软雅黑" pitchFamily="34" charset="-122"/>
              </a:endParaRPr>
            </a:p>
          </p:txBody>
        </p:sp>
        <p:sp>
          <p:nvSpPr>
            <p:cNvPr id="60" name="TextBox 59"/>
            <p:cNvSpPr txBox="1"/>
            <p:nvPr/>
          </p:nvSpPr>
          <p:spPr>
            <a:xfrm>
              <a:off x="8670661" y="5153413"/>
              <a:ext cx="1567362" cy="307674"/>
            </a:xfrm>
            <a:prstGeom prst="rect">
              <a:avLst/>
            </a:prstGeom>
            <a:noFill/>
          </p:spPr>
          <p:txBody>
            <a:bodyPr wrap="none">
              <a:spAutoFit/>
            </a:bodyPr>
            <a:lstStyle/>
            <a:p>
              <a:pPr defTabSz="914378">
                <a:defRPr/>
              </a:pPr>
              <a:r>
                <a:rPr lang="zh-CN" altLang="en-US" sz="900" kern="0" dirty="0">
                  <a:solidFill>
                    <a:schemeClr val="tx1">
                      <a:lumMod val="50000"/>
                      <a:lumOff val="50000"/>
                    </a:schemeClr>
                  </a:solidFill>
                  <a:latin typeface="微软雅黑" pitchFamily="34" charset="-122"/>
                  <a:ea typeface="微软雅黑" pitchFamily="34" charset="-122"/>
                </a:rPr>
                <a:t>点击添加文本    </a:t>
              </a:r>
              <a:endParaRPr lang="en-US" altLang="zh-CN" sz="900" kern="0" dirty="0">
                <a:solidFill>
                  <a:schemeClr val="tx1">
                    <a:lumMod val="50000"/>
                    <a:lumOff val="50000"/>
                  </a:schemeClr>
                </a:solidFill>
                <a:latin typeface="微软雅黑" pitchFamily="34" charset="-122"/>
                <a:ea typeface="微软雅黑" pitchFamily="34" charset="-122"/>
              </a:endParaRPr>
            </a:p>
          </p:txBody>
        </p:sp>
        <p:sp>
          <p:nvSpPr>
            <p:cNvPr id="61" name="Rectangle 60"/>
            <p:cNvSpPr/>
            <p:nvPr/>
          </p:nvSpPr>
          <p:spPr>
            <a:xfrm>
              <a:off x="8519866" y="5577267"/>
              <a:ext cx="1704496" cy="415122"/>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srgbClr val="FFFFFF"/>
                </a:solidFill>
                <a:ea typeface="MS PGothic" pitchFamily="34" charset="-128"/>
              </a:endParaRPr>
            </a:p>
          </p:txBody>
        </p:sp>
        <p:sp>
          <p:nvSpPr>
            <p:cNvPr id="62" name="TextBox 61"/>
            <p:cNvSpPr txBox="1"/>
            <p:nvPr/>
          </p:nvSpPr>
          <p:spPr>
            <a:xfrm>
              <a:off x="8739024" y="5624098"/>
              <a:ext cx="1567362" cy="307674"/>
            </a:xfrm>
            <a:prstGeom prst="rect">
              <a:avLst/>
            </a:prstGeom>
            <a:noFill/>
          </p:spPr>
          <p:txBody>
            <a:bodyPr wrap="none">
              <a:spAutoFit/>
            </a:bodyPr>
            <a:lstStyle/>
            <a:p>
              <a:pPr defTabSz="914378">
                <a:defRPr/>
              </a:pPr>
              <a:r>
                <a:rPr lang="zh-CN" altLang="en-US" sz="900" kern="0" dirty="0">
                  <a:solidFill>
                    <a:schemeClr val="tx1">
                      <a:lumMod val="50000"/>
                      <a:lumOff val="50000"/>
                    </a:schemeClr>
                  </a:solidFill>
                  <a:latin typeface="微软雅黑" pitchFamily="34" charset="-122"/>
                  <a:ea typeface="微软雅黑" pitchFamily="34" charset="-122"/>
                </a:rPr>
                <a:t>点击添加文本    </a:t>
              </a:r>
              <a:endParaRPr lang="en-US" altLang="zh-CN" sz="900" kern="0" dirty="0">
                <a:solidFill>
                  <a:schemeClr val="tx1">
                    <a:lumMod val="50000"/>
                    <a:lumOff val="50000"/>
                  </a:schemeClr>
                </a:solidFill>
                <a:latin typeface="微软雅黑" pitchFamily="34" charset="-122"/>
                <a:ea typeface="微软雅黑" pitchFamily="34" charset="-122"/>
              </a:endParaRPr>
            </a:p>
          </p:txBody>
        </p:sp>
        <p:sp>
          <p:nvSpPr>
            <p:cNvPr id="63" name="Freeform 13"/>
            <p:cNvSpPr>
              <a:spLocks noEditPoints="1"/>
            </p:cNvSpPr>
            <p:nvPr/>
          </p:nvSpPr>
          <p:spPr bwMode="auto">
            <a:xfrm>
              <a:off x="8611958" y="5704264"/>
              <a:ext cx="209589" cy="204783"/>
            </a:xfrm>
            <a:custGeom>
              <a:avLst/>
              <a:gdLst>
                <a:gd name="T0" fmla="*/ 179 w 208"/>
                <a:gd name="T1" fmla="*/ 79 h 204"/>
                <a:gd name="T2" fmla="*/ 174 w 208"/>
                <a:gd name="T3" fmla="*/ 66 h 204"/>
                <a:gd name="T4" fmla="*/ 185 w 208"/>
                <a:gd name="T5" fmla="*/ 38 h 204"/>
                <a:gd name="T6" fmla="*/ 169 w 208"/>
                <a:gd name="T7" fmla="*/ 22 h 204"/>
                <a:gd name="T8" fmla="*/ 140 w 208"/>
                <a:gd name="T9" fmla="*/ 33 h 204"/>
                <a:gd name="T10" fmla="*/ 128 w 208"/>
                <a:gd name="T11" fmla="*/ 28 h 204"/>
                <a:gd name="T12" fmla="*/ 115 w 208"/>
                <a:gd name="T13" fmla="*/ 0 h 204"/>
                <a:gd name="T14" fmla="*/ 92 w 208"/>
                <a:gd name="T15" fmla="*/ 0 h 204"/>
                <a:gd name="T16" fmla="*/ 80 w 208"/>
                <a:gd name="T17" fmla="*/ 28 h 204"/>
                <a:gd name="T18" fmla="*/ 67 w 208"/>
                <a:gd name="T19" fmla="*/ 33 h 204"/>
                <a:gd name="T20" fmla="*/ 38 w 208"/>
                <a:gd name="T21" fmla="*/ 22 h 204"/>
                <a:gd name="T22" fmla="*/ 22 w 208"/>
                <a:gd name="T23" fmla="*/ 38 h 204"/>
                <a:gd name="T24" fmla="*/ 34 w 208"/>
                <a:gd name="T25" fmla="*/ 66 h 204"/>
                <a:gd name="T26" fmla="*/ 28 w 208"/>
                <a:gd name="T27" fmla="*/ 79 h 204"/>
                <a:gd name="T28" fmla="*/ 0 w 208"/>
                <a:gd name="T29" fmla="*/ 91 h 204"/>
                <a:gd name="T30" fmla="*/ 0 w 208"/>
                <a:gd name="T31" fmla="*/ 114 h 204"/>
                <a:gd name="T32" fmla="*/ 28 w 208"/>
                <a:gd name="T33" fmla="*/ 125 h 204"/>
                <a:gd name="T34" fmla="*/ 34 w 208"/>
                <a:gd name="T35" fmla="*/ 138 h 204"/>
                <a:gd name="T36" fmla="*/ 22 w 208"/>
                <a:gd name="T37" fmla="*/ 167 h 204"/>
                <a:gd name="T38" fmla="*/ 39 w 208"/>
                <a:gd name="T39" fmla="*/ 182 h 204"/>
                <a:gd name="T40" fmla="*/ 67 w 208"/>
                <a:gd name="T41" fmla="*/ 171 h 204"/>
                <a:gd name="T42" fmla="*/ 80 w 208"/>
                <a:gd name="T43" fmla="*/ 176 h 204"/>
                <a:gd name="T44" fmla="*/ 93 w 208"/>
                <a:gd name="T45" fmla="*/ 204 h 204"/>
                <a:gd name="T46" fmla="*/ 116 w 208"/>
                <a:gd name="T47" fmla="*/ 204 h 204"/>
                <a:gd name="T48" fmla="*/ 128 w 208"/>
                <a:gd name="T49" fmla="*/ 176 h 204"/>
                <a:gd name="T50" fmla="*/ 141 w 208"/>
                <a:gd name="T51" fmla="*/ 171 h 204"/>
                <a:gd name="T52" fmla="*/ 170 w 208"/>
                <a:gd name="T53" fmla="*/ 182 h 204"/>
                <a:gd name="T54" fmla="*/ 186 w 208"/>
                <a:gd name="T55" fmla="*/ 166 h 204"/>
                <a:gd name="T56" fmla="*/ 174 w 208"/>
                <a:gd name="T57" fmla="*/ 138 h 204"/>
                <a:gd name="T58" fmla="*/ 179 w 208"/>
                <a:gd name="T59" fmla="*/ 125 h 204"/>
                <a:gd name="T60" fmla="*/ 208 w 208"/>
                <a:gd name="T61" fmla="*/ 113 h 204"/>
                <a:gd name="T62" fmla="*/ 208 w 208"/>
                <a:gd name="T63" fmla="*/ 90 h 204"/>
                <a:gd name="T64" fmla="*/ 179 w 208"/>
                <a:gd name="T65" fmla="*/ 79 h 204"/>
                <a:gd name="T66" fmla="*/ 137 w 208"/>
                <a:gd name="T67" fmla="*/ 102 h 204"/>
                <a:gd name="T68" fmla="*/ 104 w 208"/>
                <a:gd name="T69" fmla="*/ 135 h 204"/>
                <a:gd name="T70" fmla="*/ 70 w 208"/>
                <a:gd name="T71" fmla="*/ 102 h 204"/>
                <a:gd name="T72" fmla="*/ 104 w 208"/>
                <a:gd name="T73" fmla="*/ 69 h 204"/>
                <a:gd name="T74" fmla="*/ 137 w 208"/>
                <a:gd name="T75"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204">
                  <a:moveTo>
                    <a:pt x="179" y="79"/>
                  </a:moveTo>
                  <a:cubicBezTo>
                    <a:pt x="174" y="66"/>
                    <a:pt x="174" y="66"/>
                    <a:pt x="174" y="66"/>
                  </a:cubicBezTo>
                  <a:cubicBezTo>
                    <a:pt x="174" y="66"/>
                    <a:pt x="186" y="39"/>
                    <a:pt x="185" y="38"/>
                  </a:cubicBezTo>
                  <a:cubicBezTo>
                    <a:pt x="169" y="22"/>
                    <a:pt x="169" y="22"/>
                    <a:pt x="169" y="22"/>
                  </a:cubicBezTo>
                  <a:cubicBezTo>
                    <a:pt x="168" y="21"/>
                    <a:pt x="140" y="33"/>
                    <a:pt x="140" y="33"/>
                  </a:cubicBezTo>
                  <a:cubicBezTo>
                    <a:pt x="128" y="28"/>
                    <a:pt x="128" y="28"/>
                    <a:pt x="128" y="28"/>
                  </a:cubicBezTo>
                  <a:cubicBezTo>
                    <a:pt x="128" y="28"/>
                    <a:pt x="116" y="0"/>
                    <a:pt x="115" y="0"/>
                  </a:cubicBezTo>
                  <a:cubicBezTo>
                    <a:pt x="92" y="0"/>
                    <a:pt x="92" y="0"/>
                    <a:pt x="92" y="0"/>
                  </a:cubicBezTo>
                  <a:cubicBezTo>
                    <a:pt x="90" y="0"/>
                    <a:pt x="80" y="28"/>
                    <a:pt x="80" y="28"/>
                  </a:cubicBezTo>
                  <a:cubicBezTo>
                    <a:pt x="67" y="33"/>
                    <a:pt x="67" y="33"/>
                    <a:pt x="67" y="33"/>
                  </a:cubicBezTo>
                  <a:cubicBezTo>
                    <a:pt x="67" y="33"/>
                    <a:pt x="39" y="21"/>
                    <a:pt x="38" y="22"/>
                  </a:cubicBezTo>
                  <a:cubicBezTo>
                    <a:pt x="22" y="38"/>
                    <a:pt x="22" y="38"/>
                    <a:pt x="22" y="38"/>
                  </a:cubicBezTo>
                  <a:cubicBezTo>
                    <a:pt x="21" y="39"/>
                    <a:pt x="34" y="66"/>
                    <a:pt x="34" y="66"/>
                  </a:cubicBezTo>
                  <a:cubicBezTo>
                    <a:pt x="28" y="79"/>
                    <a:pt x="28" y="79"/>
                    <a:pt x="28" y="79"/>
                  </a:cubicBezTo>
                  <a:cubicBezTo>
                    <a:pt x="28" y="79"/>
                    <a:pt x="0" y="90"/>
                    <a:pt x="0" y="91"/>
                  </a:cubicBezTo>
                  <a:cubicBezTo>
                    <a:pt x="0" y="114"/>
                    <a:pt x="0" y="114"/>
                    <a:pt x="0" y="114"/>
                  </a:cubicBezTo>
                  <a:cubicBezTo>
                    <a:pt x="0" y="115"/>
                    <a:pt x="28" y="125"/>
                    <a:pt x="28" y="125"/>
                  </a:cubicBezTo>
                  <a:cubicBezTo>
                    <a:pt x="34" y="138"/>
                    <a:pt x="34" y="138"/>
                    <a:pt x="34" y="138"/>
                  </a:cubicBezTo>
                  <a:cubicBezTo>
                    <a:pt x="34" y="138"/>
                    <a:pt x="21" y="166"/>
                    <a:pt x="22" y="167"/>
                  </a:cubicBezTo>
                  <a:cubicBezTo>
                    <a:pt x="39" y="182"/>
                    <a:pt x="39" y="182"/>
                    <a:pt x="39" y="182"/>
                  </a:cubicBezTo>
                  <a:cubicBezTo>
                    <a:pt x="40" y="183"/>
                    <a:pt x="67" y="171"/>
                    <a:pt x="67" y="171"/>
                  </a:cubicBezTo>
                  <a:cubicBezTo>
                    <a:pt x="80" y="176"/>
                    <a:pt x="80" y="176"/>
                    <a:pt x="80" y="176"/>
                  </a:cubicBezTo>
                  <a:cubicBezTo>
                    <a:pt x="80" y="176"/>
                    <a:pt x="91" y="204"/>
                    <a:pt x="93" y="204"/>
                  </a:cubicBezTo>
                  <a:cubicBezTo>
                    <a:pt x="116" y="204"/>
                    <a:pt x="116" y="204"/>
                    <a:pt x="116" y="204"/>
                  </a:cubicBezTo>
                  <a:cubicBezTo>
                    <a:pt x="117" y="204"/>
                    <a:pt x="128" y="176"/>
                    <a:pt x="128" y="176"/>
                  </a:cubicBezTo>
                  <a:cubicBezTo>
                    <a:pt x="141" y="171"/>
                    <a:pt x="141" y="171"/>
                    <a:pt x="141" y="171"/>
                  </a:cubicBezTo>
                  <a:cubicBezTo>
                    <a:pt x="141" y="171"/>
                    <a:pt x="169" y="183"/>
                    <a:pt x="170" y="182"/>
                  </a:cubicBezTo>
                  <a:cubicBezTo>
                    <a:pt x="186" y="166"/>
                    <a:pt x="186" y="166"/>
                    <a:pt x="186" y="166"/>
                  </a:cubicBezTo>
                  <a:cubicBezTo>
                    <a:pt x="187" y="165"/>
                    <a:pt x="174" y="138"/>
                    <a:pt x="174" y="138"/>
                  </a:cubicBezTo>
                  <a:cubicBezTo>
                    <a:pt x="179" y="125"/>
                    <a:pt x="179" y="125"/>
                    <a:pt x="179" y="125"/>
                  </a:cubicBezTo>
                  <a:cubicBezTo>
                    <a:pt x="179" y="125"/>
                    <a:pt x="208" y="114"/>
                    <a:pt x="208" y="113"/>
                  </a:cubicBezTo>
                  <a:cubicBezTo>
                    <a:pt x="208" y="90"/>
                    <a:pt x="208" y="90"/>
                    <a:pt x="208" y="90"/>
                  </a:cubicBezTo>
                  <a:cubicBezTo>
                    <a:pt x="208" y="89"/>
                    <a:pt x="179" y="79"/>
                    <a:pt x="179" y="79"/>
                  </a:cubicBezTo>
                  <a:moveTo>
                    <a:pt x="137" y="102"/>
                  </a:moveTo>
                  <a:cubicBezTo>
                    <a:pt x="137" y="120"/>
                    <a:pt x="122" y="135"/>
                    <a:pt x="104" y="135"/>
                  </a:cubicBezTo>
                  <a:cubicBezTo>
                    <a:pt x="85" y="135"/>
                    <a:pt x="70" y="120"/>
                    <a:pt x="70" y="102"/>
                  </a:cubicBezTo>
                  <a:cubicBezTo>
                    <a:pt x="70" y="84"/>
                    <a:pt x="85" y="69"/>
                    <a:pt x="104" y="69"/>
                  </a:cubicBezTo>
                  <a:cubicBezTo>
                    <a:pt x="122" y="69"/>
                    <a:pt x="137" y="84"/>
                    <a:pt x="137" y="102"/>
                  </a:cubicBezTo>
                </a:path>
              </a:pathLst>
            </a:custGeom>
            <a:solidFill>
              <a:schemeClr val="bg1">
                <a:lumMod val="50000"/>
              </a:schemeClr>
            </a:solidFill>
            <a:ln>
              <a:noFill/>
            </a:ln>
          </p:spPr>
          <p:txBody>
            <a:bodyPr lIns="121920" tIns="60960" rIns="121920" bIns="60960"/>
            <a:lstStyle/>
            <a:p>
              <a:pPr defTabSz="685846">
                <a:defRPr/>
              </a:pPr>
              <a:endParaRPr lang="id-ID"/>
            </a:p>
          </p:txBody>
        </p:sp>
        <p:sp>
          <p:nvSpPr>
            <p:cNvPr id="66" name="Rectangle 65"/>
            <p:cNvSpPr/>
            <p:nvPr/>
          </p:nvSpPr>
          <p:spPr>
            <a:xfrm>
              <a:off x="7842672" y="2433294"/>
              <a:ext cx="3058885" cy="3678155"/>
            </a:xfrm>
            <a:prstGeom prst="rect">
              <a:avLst/>
            </a:prstGeom>
            <a:noFill/>
            <a:ln>
              <a:solidFill>
                <a:schemeClr val="accent3"/>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MS PGothic" pitchFamily="34" charset="-128"/>
              </a:endParaRPr>
            </a:p>
          </p:txBody>
        </p:sp>
      </p:grpSp>
    </p:spTree>
    <p:extLst>
      <p:ext uri="{BB962C8B-B14F-4D97-AF65-F5344CB8AC3E}">
        <p14:creationId xmlns:p14="http://schemas.microsoft.com/office/powerpoint/2010/main" val="165096040"/>
      </p:ext>
    </p:extLst>
  </p:cSld>
  <p:clrMapOvr>
    <a:masterClrMapping/>
  </p:clrMapOvr>
  <mc:AlternateContent xmlns:mc="http://schemas.openxmlformats.org/markup-compatibility/2006">
    <mc:Choice xmlns:p14="http://schemas.microsoft.com/office/powerpoint/2010/main" Requires="p14">
      <p:transition spd="slow" p14:dur="1400" advTm="0">
        <p14:ripp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nodeType="afterGroup">
                            <p:stCondLst>
                              <p:cond delay="500"/>
                            </p:stCondLst>
                            <p:childTnLst>
                              <p:par>
                                <p:cTn id="10" presetID="12" presetClass="entr" presetSubtype="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ppt_x</p:attrName>
                                        </p:attrNameLst>
                                      </p:cBhvr>
                                      <p:tavLst>
                                        <p:tav tm="0">
                                          <p:val>
                                            <p:strVal val="#ppt_x+#ppt_w*1.125000"/>
                                          </p:val>
                                        </p:tav>
                                        <p:tav tm="100000">
                                          <p:val>
                                            <p:strVal val="#ppt_x"/>
                                          </p:val>
                                        </p:tav>
                                      </p:tavLst>
                                    </p:anim>
                                    <p:animEffect transition="in" filter="wipe(left)">
                                      <p:cBhvr>
                                        <p:cTn id="13" dur="500"/>
                                        <p:tgtEl>
                                          <p:spTgt spid="5"/>
                                        </p:tgtEl>
                                      </p:cBhvr>
                                    </p:animEffect>
                                  </p:childTnLst>
                                </p:cTn>
                              </p:par>
                            </p:childTnLst>
                          </p:cTn>
                        </p:par>
                        <p:par>
                          <p:cTn id="14" fill="hold" nodeType="afterGroup">
                            <p:stCondLst>
                              <p:cond delay="1000"/>
                            </p:stCondLst>
                            <p:childTnLst>
                              <p:par>
                                <p:cTn id="15" presetID="1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childTnLst>
                          </p:cTn>
                        </p:par>
                        <p:par>
                          <p:cTn id="19" fill="hold">
                            <p:stCondLst>
                              <p:cond delay="1500"/>
                            </p:stCondLst>
                            <p:childTnLst>
                              <p:par>
                                <p:cTn id="20" presetID="26" presetClass="emph" presetSubtype="0" fill="hold" nodeType="afterEffect">
                                  <p:stCondLst>
                                    <p:cond delay="0"/>
                                  </p:stCondLst>
                                  <p:childTnLst>
                                    <p:animEffect transition="out" filter="fade">
                                      <p:cBhvr>
                                        <p:cTn id="21" dur="500" tmFilter="0, 0; .2, .5; .8, .5; 1, 0"/>
                                        <p:tgtEl>
                                          <p:spTgt spid="4"/>
                                        </p:tgtEl>
                                      </p:cBhvr>
                                    </p:animEffect>
                                    <p:animScale>
                                      <p:cBhvr>
                                        <p:cTn id="22" dur="250" autoRev="1" fill="hold"/>
                                        <p:tgtEl>
                                          <p:spTgt spid="4"/>
                                        </p:tgtEl>
                                      </p:cBhvr>
                                      <p:by x="105000" y="105000"/>
                                    </p:animScale>
                                  </p:childTnLst>
                                </p:cTn>
                              </p:par>
                            </p:childTnLst>
                          </p:cTn>
                        </p:par>
                        <p:par>
                          <p:cTn id="23" fill="hold">
                            <p:stCondLst>
                              <p:cond delay="2000"/>
                            </p:stCondLst>
                            <p:childTnLst>
                              <p:par>
                                <p:cTn id="24" presetID="26" presetClass="emph" presetSubtype="0" fill="hold" nodeType="afterEffect">
                                  <p:stCondLst>
                                    <p:cond delay="0"/>
                                  </p:stCondLst>
                                  <p:childTnLst>
                                    <p:animEffect transition="out" filter="fade">
                                      <p:cBhvr>
                                        <p:cTn id="25" dur="500" tmFilter="0, 0; .2, .5; .8, .5; 1, 0"/>
                                        <p:tgtEl>
                                          <p:spTgt spid="5"/>
                                        </p:tgtEl>
                                      </p:cBhvr>
                                    </p:animEffect>
                                    <p:animScale>
                                      <p:cBhvr>
                                        <p:cTn id="26" dur="250" autoRev="1" fill="hold"/>
                                        <p:tgtEl>
                                          <p:spTgt spid="5"/>
                                        </p:tgtEl>
                                      </p:cBhvr>
                                      <p:by x="105000" y="105000"/>
                                    </p:animScale>
                                  </p:childTnLst>
                                </p:cTn>
                              </p:par>
                            </p:childTnLst>
                          </p:cTn>
                        </p:par>
                        <p:par>
                          <p:cTn id="27" fill="hold">
                            <p:stCondLst>
                              <p:cond delay="2500"/>
                            </p:stCondLst>
                            <p:childTnLst>
                              <p:par>
                                <p:cTn id="28" presetID="26" presetClass="emph" presetSubtype="0" fill="hold" nodeType="afterEffect">
                                  <p:stCondLst>
                                    <p:cond delay="0"/>
                                  </p:stCondLst>
                                  <p:childTnLst>
                                    <p:animEffect transition="out" filter="fade">
                                      <p:cBhvr>
                                        <p:cTn id="29" dur="500" tmFilter="0, 0; .2, .5; .8, .5; 1, 0"/>
                                        <p:tgtEl>
                                          <p:spTgt spid="6"/>
                                        </p:tgtEl>
                                      </p:cBhvr>
                                    </p:animEffect>
                                    <p:animScale>
                                      <p:cBhvr>
                                        <p:cTn id="30"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31"/>
          <p:cNvSpPr/>
          <p:nvPr/>
        </p:nvSpPr>
        <p:spPr>
          <a:xfrm>
            <a:off x="3851920" y="1865511"/>
            <a:ext cx="1898073" cy="28524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2470" tIns="41235" rIns="82470" bIns="41235" rtlCol="0" anchor="ctr"/>
          <a:lstStyle/>
          <a:p>
            <a:pPr algn="ctr"/>
            <a:endParaRPr lang="zh-CN" altLang="en-US" sz="140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flipH="1">
            <a:off x="789536" y="1895361"/>
            <a:ext cx="2630707" cy="1675914"/>
          </a:xfrm>
          <a:prstGeom prst="rect">
            <a:avLst/>
          </a:prstGeom>
          <a:noFill/>
          <a:extLst>
            <a:ext uri="{909E8E84-426E-40DD-AFC4-6F175D3DCCD1}">
              <a14:hiddenFill xmlns:a14="http://schemas.microsoft.com/office/drawing/2010/main">
                <a:solidFill>
                  <a:srgbClr val="FFFFFF"/>
                </a:solidFill>
              </a14:hiddenFill>
            </a:ext>
          </a:extLst>
        </p:spPr>
      </p:pic>
      <p:sp>
        <p:nvSpPr>
          <p:cNvPr id="30" name="图文框 29"/>
          <p:cNvSpPr/>
          <p:nvPr/>
        </p:nvSpPr>
        <p:spPr>
          <a:xfrm>
            <a:off x="755576" y="1816460"/>
            <a:ext cx="2700669" cy="1872208"/>
          </a:xfrm>
          <a:prstGeom prst="frame">
            <a:avLst>
              <a:gd name="adj1" fmla="val 5620"/>
            </a:avLst>
          </a:prstGeom>
          <a:solidFill>
            <a:schemeClr val="accent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2470" tIns="41235" rIns="82470" bIns="41235" rtlCol="0" anchor="ctr"/>
          <a:lstStyle/>
          <a:p>
            <a:pPr algn="ctr"/>
            <a:endParaRPr lang="zh-CN" altLang="en-US">
              <a:solidFill>
                <a:schemeClr val="tx1"/>
              </a:solidFill>
            </a:endParaRPr>
          </a:p>
        </p:txBody>
      </p:sp>
      <p:sp>
        <p:nvSpPr>
          <p:cNvPr id="5" name="TextBox 4"/>
          <p:cNvSpPr txBox="1"/>
          <p:nvPr/>
        </p:nvSpPr>
        <p:spPr>
          <a:xfrm>
            <a:off x="4328803" y="1824978"/>
            <a:ext cx="1089880" cy="304874"/>
          </a:xfrm>
          <a:prstGeom prst="rect">
            <a:avLst/>
          </a:prstGeom>
          <a:noFill/>
        </p:spPr>
        <p:txBody>
          <a:bodyPr wrap="none" lIns="82470" tIns="41235" rIns="82470" bIns="41235" rtlCol="0">
            <a:spAutoFit/>
          </a:bodyPr>
          <a:lstStyle/>
          <a:p>
            <a:pPr algn="ctr" defTabSz="1088232">
              <a:lnSpc>
                <a:spcPct val="120000"/>
              </a:lnSpc>
              <a:defRPr/>
            </a:pPr>
            <a:r>
              <a:rPr lang="zh-CN" altLang="en-US" sz="1200" dirty="0">
                <a:solidFill>
                  <a:schemeClr val="bg1"/>
                </a:solidFill>
                <a:latin typeface="微软雅黑" pitchFamily="34" charset="-122"/>
                <a:ea typeface="微软雅黑" pitchFamily="34" charset="-122"/>
                <a:cs typeface="Open Sans" pitchFamily="34" charset="0"/>
              </a:rPr>
              <a:t>单击添加标题</a:t>
            </a:r>
            <a:endParaRPr lang="en-US" altLang="zh-CN" sz="1200" dirty="0">
              <a:solidFill>
                <a:schemeClr val="bg1"/>
              </a:solidFill>
              <a:latin typeface="微软雅黑" pitchFamily="34" charset="-122"/>
              <a:ea typeface="微软雅黑" pitchFamily="34" charset="-122"/>
              <a:cs typeface="Open Sans" pitchFamily="34" charset="0"/>
            </a:endParaRPr>
          </a:p>
        </p:txBody>
      </p:sp>
      <p:sp>
        <p:nvSpPr>
          <p:cNvPr id="8" name="TextBox 7"/>
          <p:cNvSpPr txBox="1"/>
          <p:nvPr/>
        </p:nvSpPr>
        <p:spPr>
          <a:xfrm>
            <a:off x="3703415" y="2242757"/>
            <a:ext cx="2056717" cy="221775"/>
          </a:xfrm>
          <a:prstGeom prst="rect">
            <a:avLst/>
          </a:prstGeom>
          <a:noFill/>
        </p:spPr>
        <p:txBody>
          <a:bodyPr wrap="square" lIns="82470" tIns="41235" rIns="82470" bIns="41235" rtlCol="0">
            <a:spAutoFit/>
          </a:bodyPr>
          <a:lstStyle/>
          <a:p>
            <a:pPr algn="r"/>
            <a:r>
              <a:rPr lang="zh-CN" altLang="en-US" sz="900" dirty="0">
                <a:solidFill>
                  <a:schemeClr val="tx1">
                    <a:lumMod val="50000"/>
                    <a:lumOff val="50000"/>
                  </a:schemeClr>
                </a:solidFill>
                <a:latin typeface="微软雅黑" pitchFamily="34" charset="-122"/>
                <a:ea typeface="微软雅黑" pitchFamily="34" charset="-122"/>
              </a:rPr>
              <a:t>您的内容打在这里您的内容打在这里</a:t>
            </a:r>
            <a:endParaRPr lang="zh-CN" altLang="en-US" sz="900" dirty="0">
              <a:solidFill>
                <a:schemeClr val="tx1">
                  <a:lumMod val="50000"/>
                  <a:lumOff val="50000"/>
                </a:schemeClr>
              </a:solidFill>
            </a:endParaRPr>
          </a:p>
        </p:txBody>
      </p:sp>
      <p:sp>
        <p:nvSpPr>
          <p:cNvPr id="12" name="TextBox 11"/>
          <p:cNvSpPr txBox="1"/>
          <p:nvPr/>
        </p:nvSpPr>
        <p:spPr>
          <a:xfrm>
            <a:off x="3779912" y="2572544"/>
            <a:ext cx="2340260" cy="1606769"/>
          </a:xfrm>
          <a:prstGeom prst="rect">
            <a:avLst/>
          </a:prstGeom>
          <a:noFill/>
        </p:spPr>
        <p:txBody>
          <a:bodyPr wrap="square" lIns="82470" tIns="41235" rIns="82470" bIns="41235" rtlCol="0">
            <a:spAutoFit/>
          </a:bodyPr>
          <a:lstStyle/>
          <a:p>
            <a:r>
              <a:rPr lang="zh-CN" altLang="en-US" sz="900" dirty="0">
                <a:solidFill>
                  <a:schemeClr val="tx1">
                    <a:lumMod val="50000"/>
                    <a:lumOff val="50000"/>
                  </a:schemeClr>
                </a:solidFill>
                <a:latin typeface="微软雅黑" pitchFamily="34" charset="-122"/>
                <a:ea typeface="微软雅黑" pitchFamily="34" charset="-122"/>
              </a:rPr>
              <a:t>您的内容打在这里您的内容打在这里，或者通过复制您的文本后，在此框中选择粘贴您的内容打在这里您的内容打在这里，或者通过复制您的文本后，在此框中选择粘贴</a:t>
            </a:r>
            <a:endParaRPr lang="zh-CN" altLang="en-US" sz="900" dirty="0">
              <a:solidFill>
                <a:schemeClr val="tx1">
                  <a:lumMod val="50000"/>
                  <a:lumOff val="50000"/>
                </a:schemeClr>
              </a:solidFill>
            </a:endParaRPr>
          </a:p>
          <a:p>
            <a:endParaRPr lang="en-US" altLang="zh-CN" sz="900" dirty="0">
              <a:solidFill>
                <a:schemeClr val="tx1">
                  <a:lumMod val="50000"/>
                  <a:lumOff val="50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您的内容打在这里您的内容打在这里，或者通过复制您的文本后，在此框中选择粘贴</a:t>
            </a:r>
            <a:endParaRPr lang="en-US" altLang="zh-CN" sz="900" dirty="0">
              <a:solidFill>
                <a:schemeClr val="tx1">
                  <a:lumMod val="50000"/>
                  <a:lumOff val="50000"/>
                </a:schemeClr>
              </a:solidFill>
              <a:latin typeface="微软雅黑" pitchFamily="34" charset="-122"/>
              <a:ea typeface="微软雅黑" pitchFamily="34" charset="-122"/>
            </a:endParaRPr>
          </a:p>
          <a:p>
            <a:r>
              <a:rPr lang="zh-CN" altLang="en-US" sz="900" dirty="0">
                <a:solidFill>
                  <a:schemeClr val="tx1">
                    <a:lumMod val="50000"/>
                    <a:lumOff val="50000"/>
                  </a:schemeClr>
                </a:solidFill>
                <a:latin typeface="微软雅黑" pitchFamily="34" charset="-122"/>
                <a:ea typeface="微软雅黑" pitchFamily="34" charset="-122"/>
              </a:rPr>
              <a:t>您的内容打在这里您的内容打在这里，或者通过复制您的文本后，在此框中选择粘贴</a:t>
            </a:r>
            <a:endParaRPr lang="zh-CN" altLang="en-US" sz="900" dirty="0">
              <a:solidFill>
                <a:schemeClr val="tx1">
                  <a:lumMod val="50000"/>
                  <a:lumOff val="50000"/>
                </a:schemeClr>
              </a:solidFill>
            </a:endParaRPr>
          </a:p>
          <a:p>
            <a:endParaRPr lang="zh-CN" altLang="en-US" sz="900" dirty="0">
              <a:solidFill>
                <a:schemeClr val="tx1">
                  <a:lumMod val="50000"/>
                  <a:lumOff val="50000"/>
                </a:schemeClr>
              </a:solidFill>
            </a:endParaRPr>
          </a:p>
          <a:p>
            <a:endParaRPr lang="zh-CN" altLang="en-US" sz="900" dirty="0">
              <a:solidFill>
                <a:schemeClr val="tx1">
                  <a:lumMod val="50000"/>
                  <a:lumOff val="50000"/>
                </a:schemeClr>
              </a:solidFill>
            </a:endParaRPr>
          </a:p>
        </p:txBody>
      </p:sp>
      <p:sp>
        <p:nvSpPr>
          <p:cNvPr id="31" name="TextBox 30"/>
          <p:cNvSpPr txBox="1"/>
          <p:nvPr/>
        </p:nvSpPr>
        <p:spPr>
          <a:xfrm>
            <a:off x="7053612" y="4300736"/>
            <a:ext cx="1089880" cy="304874"/>
          </a:xfrm>
          <a:prstGeom prst="rect">
            <a:avLst/>
          </a:prstGeom>
          <a:noFill/>
        </p:spPr>
        <p:txBody>
          <a:bodyPr wrap="none" lIns="82470" tIns="41235" rIns="82470" bIns="41235" rtlCol="0">
            <a:spAutoFit/>
          </a:bodyPr>
          <a:lstStyle/>
          <a:p>
            <a:pPr algn="ctr" defTabSz="1088232">
              <a:lnSpc>
                <a:spcPct val="120000"/>
              </a:lnSpc>
              <a:defRPr/>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单击添加标题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p:txBody>
      </p:sp>
      <p:cxnSp>
        <p:nvCxnSpPr>
          <p:cNvPr id="33" name="直接连接符 32"/>
          <p:cNvCxnSpPr/>
          <p:nvPr/>
        </p:nvCxnSpPr>
        <p:spPr>
          <a:xfrm flipH="1">
            <a:off x="3918826" y="2459486"/>
            <a:ext cx="2220794" cy="0"/>
          </a:xfrm>
          <a:prstGeom prst="line">
            <a:avLst/>
          </a:prstGeom>
          <a:ln w="127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6" name="组合 33"/>
          <p:cNvGrpSpPr/>
          <p:nvPr/>
        </p:nvGrpSpPr>
        <p:grpSpPr>
          <a:xfrm>
            <a:off x="6727477" y="1883296"/>
            <a:ext cx="300804" cy="2288679"/>
            <a:chOff x="7776616" y="1008311"/>
            <a:chExt cx="432048" cy="3338790"/>
          </a:xfrm>
        </p:grpSpPr>
        <p:sp>
          <p:nvSpPr>
            <p:cNvPr id="13" name="圆角矩形 12"/>
            <p:cNvSpPr/>
            <p:nvPr/>
          </p:nvSpPr>
          <p:spPr>
            <a:xfrm>
              <a:off x="7776616" y="1008311"/>
              <a:ext cx="432048" cy="3338790"/>
            </a:xfrm>
            <a:prstGeom prst="roundRect">
              <a:avLst>
                <a:gd name="adj" fmla="val 50000"/>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2" name="圆角矩形 41"/>
            <p:cNvSpPr/>
            <p:nvPr/>
          </p:nvSpPr>
          <p:spPr>
            <a:xfrm>
              <a:off x="7828528" y="1060223"/>
              <a:ext cx="327672" cy="3240360"/>
            </a:xfrm>
            <a:prstGeom prst="roundRect">
              <a:avLst>
                <a:gd name="adj" fmla="val 50000"/>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sp>
        <p:nvSpPr>
          <p:cNvPr id="43" name="圆角矩形 42"/>
          <p:cNvSpPr/>
          <p:nvPr/>
        </p:nvSpPr>
        <p:spPr>
          <a:xfrm>
            <a:off x="6771557" y="2238810"/>
            <a:ext cx="208075" cy="1894856"/>
          </a:xfrm>
          <a:prstGeom prst="roundRect">
            <a:avLst>
              <a:gd name="adj" fmla="val 50000"/>
            </a:avLst>
          </a:prstGeom>
          <a:solidFill>
            <a:schemeClr val="accent1"/>
          </a:solidFill>
          <a:ln>
            <a:noFill/>
          </a:ln>
          <a:effectLst/>
          <a:scene3d>
            <a:camera prst="orthographicFront">
              <a:rot lat="0" lon="0" rev="0"/>
            </a:camera>
            <a:lightRig rig="balanced" dir="t">
              <a:rot lat="0" lon="0" rev="8700000"/>
            </a:lightRig>
          </a:scene3d>
          <a:sp3d>
            <a:bevelT w="0" h="0"/>
          </a:sp3d>
        </p:spPr>
        <p:style>
          <a:lnRef idx="2">
            <a:schemeClr val="accent1">
              <a:shade val="50000"/>
            </a:schemeClr>
          </a:lnRef>
          <a:fillRef idx="1">
            <a:schemeClr val="accent1"/>
          </a:fillRef>
          <a:effectRef idx="0">
            <a:schemeClr val="accent1"/>
          </a:effectRef>
          <a:fontRef idx="minor">
            <a:schemeClr val="lt1"/>
          </a:fontRef>
        </p:style>
        <p:txBody>
          <a:bodyPr lIns="82470" tIns="41235" rIns="82470" bIns="41235" rtlCol="0" anchor="ctr"/>
          <a:lstStyle/>
          <a:p>
            <a:pPr algn="ctr"/>
            <a:endParaRPr lang="zh-CN" altLang="en-US" sz="1400" dirty="0"/>
          </a:p>
        </p:txBody>
      </p:sp>
      <p:grpSp>
        <p:nvGrpSpPr>
          <p:cNvPr id="10" name="组合 43"/>
          <p:cNvGrpSpPr/>
          <p:nvPr/>
        </p:nvGrpSpPr>
        <p:grpSpPr>
          <a:xfrm>
            <a:off x="7158492" y="1883296"/>
            <a:ext cx="300804" cy="2288679"/>
            <a:chOff x="7776616" y="1008311"/>
            <a:chExt cx="432048" cy="3338790"/>
          </a:xfrm>
        </p:grpSpPr>
        <p:sp>
          <p:nvSpPr>
            <p:cNvPr id="45" name="圆角矩形 44"/>
            <p:cNvSpPr/>
            <p:nvPr/>
          </p:nvSpPr>
          <p:spPr>
            <a:xfrm>
              <a:off x="7776616" y="1008311"/>
              <a:ext cx="432048" cy="3338790"/>
            </a:xfrm>
            <a:prstGeom prst="roundRect">
              <a:avLst>
                <a:gd name="adj" fmla="val 50000"/>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6" name="圆角矩形 45"/>
            <p:cNvSpPr/>
            <p:nvPr/>
          </p:nvSpPr>
          <p:spPr>
            <a:xfrm>
              <a:off x="7828528" y="1060223"/>
              <a:ext cx="327672" cy="3240360"/>
            </a:xfrm>
            <a:prstGeom prst="roundRect">
              <a:avLst>
                <a:gd name="adj" fmla="val 50000"/>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sp>
        <p:nvSpPr>
          <p:cNvPr id="47" name="圆角矩形 46"/>
          <p:cNvSpPr/>
          <p:nvPr/>
        </p:nvSpPr>
        <p:spPr>
          <a:xfrm>
            <a:off x="7202928" y="2617660"/>
            <a:ext cx="208075" cy="1516006"/>
          </a:xfrm>
          <a:prstGeom prst="roundRect">
            <a:avLst>
              <a:gd name="adj" fmla="val 50000"/>
            </a:avLst>
          </a:prstGeom>
          <a:solidFill>
            <a:schemeClr val="accent2"/>
          </a:solidFill>
          <a:ln>
            <a:noFill/>
          </a:ln>
          <a:effectLst/>
          <a:scene3d>
            <a:camera prst="orthographicFront">
              <a:rot lat="0" lon="0" rev="0"/>
            </a:camera>
            <a:lightRig rig="balanced" dir="t">
              <a:rot lat="0" lon="0" rev="8700000"/>
            </a:lightRig>
          </a:scene3d>
          <a:sp3d>
            <a:bevelT w="0" h="0"/>
          </a:sp3d>
        </p:spPr>
        <p:style>
          <a:lnRef idx="2">
            <a:schemeClr val="accent1">
              <a:shade val="50000"/>
            </a:schemeClr>
          </a:lnRef>
          <a:fillRef idx="1">
            <a:schemeClr val="accent1"/>
          </a:fillRef>
          <a:effectRef idx="0">
            <a:schemeClr val="accent1"/>
          </a:effectRef>
          <a:fontRef idx="minor">
            <a:schemeClr val="lt1"/>
          </a:fontRef>
        </p:style>
        <p:txBody>
          <a:bodyPr lIns="82470" tIns="41235" rIns="82470" bIns="41235" rtlCol="0" anchor="ctr"/>
          <a:lstStyle/>
          <a:p>
            <a:pPr algn="ctr"/>
            <a:endParaRPr lang="zh-CN" altLang="en-US" sz="1400" dirty="0"/>
          </a:p>
        </p:txBody>
      </p:sp>
      <p:grpSp>
        <p:nvGrpSpPr>
          <p:cNvPr id="14" name="组合 47"/>
          <p:cNvGrpSpPr/>
          <p:nvPr/>
        </p:nvGrpSpPr>
        <p:grpSpPr>
          <a:xfrm>
            <a:off x="7628929" y="1883296"/>
            <a:ext cx="300804" cy="2288679"/>
            <a:chOff x="7776616" y="1008311"/>
            <a:chExt cx="432048" cy="3338790"/>
          </a:xfrm>
        </p:grpSpPr>
        <p:sp>
          <p:nvSpPr>
            <p:cNvPr id="49" name="圆角矩形 48"/>
            <p:cNvSpPr/>
            <p:nvPr/>
          </p:nvSpPr>
          <p:spPr>
            <a:xfrm>
              <a:off x="7776616" y="1008311"/>
              <a:ext cx="432048" cy="3338790"/>
            </a:xfrm>
            <a:prstGeom prst="roundRect">
              <a:avLst>
                <a:gd name="adj" fmla="val 50000"/>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50" name="圆角矩形 49"/>
            <p:cNvSpPr/>
            <p:nvPr/>
          </p:nvSpPr>
          <p:spPr>
            <a:xfrm>
              <a:off x="7828528" y="1060223"/>
              <a:ext cx="327672" cy="3240360"/>
            </a:xfrm>
            <a:prstGeom prst="roundRect">
              <a:avLst>
                <a:gd name="adj" fmla="val 50000"/>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sp>
        <p:nvSpPr>
          <p:cNvPr id="51" name="圆角矩形 50"/>
          <p:cNvSpPr/>
          <p:nvPr/>
        </p:nvSpPr>
        <p:spPr>
          <a:xfrm>
            <a:off x="7669548" y="2507164"/>
            <a:ext cx="216318" cy="1629409"/>
          </a:xfrm>
          <a:prstGeom prst="roundRect">
            <a:avLst>
              <a:gd name="adj" fmla="val 50000"/>
            </a:avLst>
          </a:prstGeom>
          <a:solidFill>
            <a:schemeClr val="accent3"/>
          </a:solidFill>
          <a:ln>
            <a:noFill/>
          </a:ln>
          <a:effectLst/>
          <a:scene3d>
            <a:camera prst="orthographicFront">
              <a:rot lat="0" lon="0" rev="0"/>
            </a:camera>
            <a:lightRig rig="balanced" dir="t">
              <a:rot lat="0" lon="0" rev="8700000"/>
            </a:lightRig>
          </a:scene3d>
          <a:sp3d>
            <a:bevelT w="0" h="0"/>
          </a:sp3d>
        </p:spPr>
        <p:style>
          <a:lnRef idx="2">
            <a:schemeClr val="accent1">
              <a:shade val="50000"/>
            </a:schemeClr>
          </a:lnRef>
          <a:fillRef idx="1">
            <a:schemeClr val="accent1"/>
          </a:fillRef>
          <a:effectRef idx="0">
            <a:schemeClr val="accent1"/>
          </a:effectRef>
          <a:fontRef idx="minor">
            <a:schemeClr val="lt1"/>
          </a:fontRef>
        </p:style>
        <p:txBody>
          <a:bodyPr lIns="82470" tIns="41235" rIns="82470" bIns="41235" rtlCol="0" anchor="ctr"/>
          <a:lstStyle/>
          <a:p>
            <a:pPr algn="ctr"/>
            <a:endParaRPr lang="zh-CN" altLang="en-US" sz="1400" dirty="0"/>
          </a:p>
        </p:txBody>
      </p:sp>
      <p:grpSp>
        <p:nvGrpSpPr>
          <p:cNvPr id="15" name="组合 51"/>
          <p:cNvGrpSpPr/>
          <p:nvPr/>
        </p:nvGrpSpPr>
        <p:grpSpPr>
          <a:xfrm>
            <a:off x="8099366" y="1883296"/>
            <a:ext cx="300804" cy="2288679"/>
            <a:chOff x="7776616" y="1008311"/>
            <a:chExt cx="432048" cy="3338790"/>
          </a:xfrm>
        </p:grpSpPr>
        <p:sp>
          <p:nvSpPr>
            <p:cNvPr id="53" name="圆角矩形 52"/>
            <p:cNvSpPr/>
            <p:nvPr/>
          </p:nvSpPr>
          <p:spPr>
            <a:xfrm>
              <a:off x="7776616" y="1008311"/>
              <a:ext cx="432048" cy="3338790"/>
            </a:xfrm>
            <a:prstGeom prst="roundRect">
              <a:avLst>
                <a:gd name="adj" fmla="val 50000"/>
              </a:avLst>
            </a:prstGeom>
            <a:gradFill flip="none" rotWithShape="1">
              <a:gsLst>
                <a:gs pos="0">
                  <a:schemeClr val="bg1">
                    <a:lumMod val="75000"/>
                  </a:schemeClr>
                </a:gs>
                <a:gs pos="50000">
                  <a:schemeClr val="bg1">
                    <a:lumMod val="95000"/>
                  </a:schemeClr>
                </a:gs>
                <a:gs pos="100000">
                  <a:schemeClr val="bg1">
                    <a:shade val="100000"/>
                    <a:satMod val="115000"/>
                  </a:schemeClr>
                </a:gs>
              </a:gsLst>
              <a:lin ang="8100000" scaled="1"/>
              <a:tileRect/>
            </a:gra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54" name="圆角矩形 53"/>
            <p:cNvSpPr/>
            <p:nvPr/>
          </p:nvSpPr>
          <p:spPr>
            <a:xfrm>
              <a:off x="7828528" y="1060223"/>
              <a:ext cx="327672" cy="3240360"/>
            </a:xfrm>
            <a:prstGeom prst="roundRect">
              <a:avLst>
                <a:gd name="adj" fmla="val 50000"/>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grpSp>
      <p:sp>
        <p:nvSpPr>
          <p:cNvPr id="55" name="圆角矩形 54"/>
          <p:cNvSpPr/>
          <p:nvPr/>
        </p:nvSpPr>
        <p:spPr>
          <a:xfrm>
            <a:off x="8138892" y="2700091"/>
            <a:ext cx="217411" cy="1432749"/>
          </a:xfrm>
          <a:prstGeom prst="roundRect">
            <a:avLst>
              <a:gd name="adj" fmla="val 50000"/>
            </a:avLst>
          </a:prstGeom>
          <a:solidFill>
            <a:schemeClr val="accent4"/>
          </a:solidFill>
          <a:ln>
            <a:noFill/>
          </a:ln>
          <a:effectLst/>
          <a:scene3d>
            <a:camera prst="orthographicFront">
              <a:rot lat="0" lon="0" rev="0"/>
            </a:camera>
            <a:lightRig rig="balanced" dir="t">
              <a:rot lat="0" lon="0" rev="8700000"/>
            </a:lightRig>
          </a:scene3d>
          <a:sp3d>
            <a:bevelT w="0" h="0"/>
          </a:sp3d>
        </p:spPr>
        <p:style>
          <a:lnRef idx="2">
            <a:schemeClr val="accent1">
              <a:shade val="50000"/>
            </a:schemeClr>
          </a:lnRef>
          <a:fillRef idx="1">
            <a:schemeClr val="accent1"/>
          </a:fillRef>
          <a:effectRef idx="0">
            <a:schemeClr val="accent1"/>
          </a:effectRef>
          <a:fontRef idx="minor">
            <a:schemeClr val="lt1"/>
          </a:fontRef>
        </p:style>
        <p:txBody>
          <a:bodyPr lIns="82470" tIns="41235" rIns="82470" bIns="41235" rtlCol="0" anchor="ctr"/>
          <a:lstStyle/>
          <a:p>
            <a:pPr algn="ctr"/>
            <a:endParaRPr lang="zh-CN" altLang="en-US" sz="1400" dirty="0"/>
          </a:p>
        </p:txBody>
      </p:sp>
      <p:sp>
        <p:nvSpPr>
          <p:cNvPr id="35" name="TextBox 34"/>
          <p:cNvSpPr txBox="1"/>
          <p:nvPr/>
        </p:nvSpPr>
        <p:spPr>
          <a:xfrm>
            <a:off x="6711276" y="1271520"/>
            <a:ext cx="351217" cy="544940"/>
          </a:xfrm>
          <a:prstGeom prst="rect">
            <a:avLst/>
          </a:prstGeom>
          <a:noFill/>
        </p:spPr>
        <p:txBody>
          <a:bodyPr vert="eaVert" wrap="none" lIns="82470" tIns="41235" rIns="82470" bIns="41235"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关键词</a:t>
            </a:r>
          </a:p>
        </p:txBody>
      </p:sp>
      <p:sp>
        <p:nvSpPr>
          <p:cNvPr id="56" name="TextBox 55"/>
          <p:cNvSpPr txBox="1"/>
          <p:nvPr/>
        </p:nvSpPr>
        <p:spPr>
          <a:xfrm>
            <a:off x="7157289" y="1271520"/>
            <a:ext cx="351217" cy="544940"/>
          </a:xfrm>
          <a:prstGeom prst="rect">
            <a:avLst/>
          </a:prstGeom>
          <a:noFill/>
        </p:spPr>
        <p:txBody>
          <a:bodyPr vert="eaVert" wrap="none" lIns="82470" tIns="41235" rIns="82470" bIns="41235"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关键词</a:t>
            </a:r>
          </a:p>
        </p:txBody>
      </p:sp>
      <p:sp>
        <p:nvSpPr>
          <p:cNvPr id="57" name="TextBox 56"/>
          <p:cNvSpPr txBox="1"/>
          <p:nvPr/>
        </p:nvSpPr>
        <p:spPr>
          <a:xfrm>
            <a:off x="7603303" y="1271520"/>
            <a:ext cx="351217" cy="544940"/>
          </a:xfrm>
          <a:prstGeom prst="rect">
            <a:avLst/>
          </a:prstGeom>
          <a:noFill/>
        </p:spPr>
        <p:txBody>
          <a:bodyPr vert="eaVert" wrap="none" lIns="82470" tIns="41235" rIns="82470" bIns="41235"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关键词</a:t>
            </a:r>
          </a:p>
        </p:txBody>
      </p:sp>
      <p:sp>
        <p:nvSpPr>
          <p:cNvPr id="58" name="TextBox 57"/>
          <p:cNvSpPr txBox="1"/>
          <p:nvPr/>
        </p:nvSpPr>
        <p:spPr>
          <a:xfrm>
            <a:off x="8049317" y="1271520"/>
            <a:ext cx="351217" cy="544940"/>
          </a:xfrm>
          <a:prstGeom prst="rect">
            <a:avLst/>
          </a:prstGeom>
          <a:noFill/>
        </p:spPr>
        <p:txBody>
          <a:bodyPr vert="eaVert" wrap="none" lIns="82470" tIns="41235" rIns="82470" bIns="41235" rtlCol="0">
            <a:spAutoFit/>
          </a:bodyPr>
          <a:lstStyle/>
          <a:p>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关键词</a:t>
            </a:r>
          </a:p>
        </p:txBody>
      </p:sp>
    </p:spTree>
    <p:extLst>
      <p:ext uri="{BB962C8B-B14F-4D97-AF65-F5344CB8AC3E}">
        <p14:creationId xmlns:p14="http://schemas.microsoft.com/office/powerpoint/2010/main" val="1758616425"/>
      </p:ext>
    </p:extLst>
  </p:cSld>
  <p:clrMapOvr>
    <a:masterClrMapping/>
  </p:clrMapOvr>
  <mc:AlternateContent xmlns:mc="http://schemas.openxmlformats.org/markup-compatibility/2006">
    <mc:Choice xmlns:p14="http://schemas.microsoft.com/office/powerpoint/2010/main" Requires="p14">
      <p:transition spd="slow" p14:dur="1400" advClick="0" advTm="5000">
        <p14:ripple/>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checkerboard(across)">
                                      <p:cBhvr>
                                        <p:cTn id="13" dur="5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additive="base">
                                        <p:cTn id="18" dur="500" fill="hold"/>
                                        <p:tgtEl>
                                          <p:spTgt spid="32"/>
                                        </p:tgtEl>
                                        <p:attrNameLst>
                                          <p:attrName>ppt_x</p:attrName>
                                        </p:attrNameLst>
                                      </p:cBhvr>
                                      <p:tavLst>
                                        <p:tav tm="0">
                                          <p:val>
                                            <p:strVal val="1+#ppt_w/2"/>
                                          </p:val>
                                        </p:tav>
                                        <p:tav tm="100000">
                                          <p:val>
                                            <p:strVal val="#ppt_x"/>
                                          </p:val>
                                        </p:tav>
                                      </p:tavLst>
                                    </p:anim>
                                    <p:anim calcmode="lin" valueType="num">
                                      <p:cBhvr additive="base">
                                        <p:cTn id="19" dur="500" fill="hold"/>
                                        <p:tgtEl>
                                          <p:spTgt spid="32"/>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52"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Scale>
                                      <p:cBhvr>
                                        <p:cTn id="43"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31"/>
                                        </p:tgtEl>
                                        <p:attrNameLst>
                                          <p:attrName>ppt_x</p:attrName>
                                          <p:attrName>ppt_y</p:attrName>
                                        </p:attrNameLst>
                                      </p:cBhvr>
                                    </p:animMotion>
                                    <p:animEffect transition="in" filter="fade">
                                      <p:cBhvr>
                                        <p:cTn id="45" dur="10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down)">
                                      <p:cBhvr>
                                        <p:cTn id="50" dur="500"/>
                                        <p:tgtEl>
                                          <p:spTgt spid="6"/>
                                        </p:tgtEl>
                                      </p:cBhvr>
                                    </p:animEffect>
                                  </p:childTnLst>
                                </p:cTn>
                              </p:par>
                              <p:par>
                                <p:cTn id="51" presetID="22" presetClass="entr" presetSubtype="4"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down)">
                                      <p:cBhvr>
                                        <p:cTn id="53" dur="500"/>
                                        <p:tgtEl>
                                          <p:spTgt spid="10"/>
                                        </p:tgtEl>
                                      </p:cBhvr>
                                    </p:animEffect>
                                  </p:childTnLst>
                                </p:cTn>
                              </p:par>
                              <p:par>
                                <p:cTn id="54" presetID="22" presetClass="entr" presetSubtype="4"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par>
                                <p:cTn id="57" presetID="22" presetClass="entr" presetSubtype="4"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down)">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1000"/>
                                        <p:tgtEl>
                                          <p:spTgt spid="35"/>
                                        </p:tgtEl>
                                      </p:cBhvr>
                                    </p:animEffect>
                                    <p:anim calcmode="lin" valueType="num">
                                      <p:cBhvr>
                                        <p:cTn id="65" dur="1000" fill="hold"/>
                                        <p:tgtEl>
                                          <p:spTgt spid="35"/>
                                        </p:tgtEl>
                                        <p:attrNameLst>
                                          <p:attrName>ppt_w</p:attrName>
                                        </p:attrNameLst>
                                      </p:cBhvr>
                                      <p:tavLst>
                                        <p:tav tm="0" fmla="#ppt_w*sin(2.5*pi*$)">
                                          <p:val>
                                            <p:fltVal val="0"/>
                                          </p:val>
                                        </p:tav>
                                        <p:tav tm="100000">
                                          <p:val>
                                            <p:fltVal val="1"/>
                                          </p:val>
                                        </p:tav>
                                      </p:tavLst>
                                    </p:anim>
                                    <p:anim calcmode="lin" valueType="num">
                                      <p:cBhvr>
                                        <p:cTn id="66" dur="1000" fill="hold"/>
                                        <p:tgtEl>
                                          <p:spTgt spid="35"/>
                                        </p:tgtEl>
                                        <p:attrNameLst>
                                          <p:attrName>ppt_h</p:attrName>
                                        </p:attrNameLst>
                                      </p:cBhvr>
                                      <p:tavLst>
                                        <p:tav tm="0">
                                          <p:val>
                                            <p:strVal val="#ppt_h"/>
                                          </p:val>
                                        </p:tav>
                                        <p:tav tm="100000">
                                          <p:val>
                                            <p:strVal val="#ppt_h"/>
                                          </p:val>
                                        </p:tav>
                                      </p:tavLst>
                                    </p:anim>
                                  </p:childTnLst>
                                </p:cTn>
                              </p:par>
                              <p:par>
                                <p:cTn id="67" presetID="45"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1000"/>
                                        <p:tgtEl>
                                          <p:spTgt spid="56"/>
                                        </p:tgtEl>
                                      </p:cBhvr>
                                    </p:animEffect>
                                    <p:anim calcmode="lin" valueType="num">
                                      <p:cBhvr>
                                        <p:cTn id="70" dur="1000" fill="hold"/>
                                        <p:tgtEl>
                                          <p:spTgt spid="56"/>
                                        </p:tgtEl>
                                        <p:attrNameLst>
                                          <p:attrName>ppt_w</p:attrName>
                                        </p:attrNameLst>
                                      </p:cBhvr>
                                      <p:tavLst>
                                        <p:tav tm="0" fmla="#ppt_w*sin(2.5*pi*$)">
                                          <p:val>
                                            <p:fltVal val="0"/>
                                          </p:val>
                                        </p:tav>
                                        <p:tav tm="100000">
                                          <p:val>
                                            <p:fltVal val="1"/>
                                          </p:val>
                                        </p:tav>
                                      </p:tavLst>
                                    </p:anim>
                                    <p:anim calcmode="lin" valueType="num">
                                      <p:cBhvr>
                                        <p:cTn id="71" dur="1000" fill="hold"/>
                                        <p:tgtEl>
                                          <p:spTgt spid="56"/>
                                        </p:tgtEl>
                                        <p:attrNameLst>
                                          <p:attrName>ppt_h</p:attrName>
                                        </p:attrNameLst>
                                      </p:cBhvr>
                                      <p:tavLst>
                                        <p:tav tm="0">
                                          <p:val>
                                            <p:strVal val="#ppt_h"/>
                                          </p:val>
                                        </p:tav>
                                        <p:tav tm="100000">
                                          <p:val>
                                            <p:strVal val="#ppt_h"/>
                                          </p:val>
                                        </p:tav>
                                      </p:tavLst>
                                    </p:anim>
                                  </p:childTnLst>
                                </p:cTn>
                              </p:par>
                              <p:par>
                                <p:cTn id="72" presetID="45" presetClass="entr" presetSubtype="0" fill="hold" grpId="0"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1000"/>
                                        <p:tgtEl>
                                          <p:spTgt spid="57"/>
                                        </p:tgtEl>
                                      </p:cBhvr>
                                    </p:animEffect>
                                    <p:anim calcmode="lin" valueType="num">
                                      <p:cBhvr>
                                        <p:cTn id="75" dur="1000" fill="hold"/>
                                        <p:tgtEl>
                                          <p:spTgt spid="57"/>
                                        </p:tgtEl>
                                        <p:attrNameLst>
                                          <p:attrName>ppt_w</p:attrName>
                                        </p:attrNameLst>
                                      </p:cBhvr>
                                      <p:tavLst>
                                        <p:tav tm="0" fmla="#ppt_w*sin(2.5*pi*$)">
                                          <p:val>
                                            <p:fltVal val="0"/>
                                          </p:val>
                                        </p:tav>
                                        <p:tav tm="100000">
                                          <p:val>
                                            <p:fltVal val="1"/>
                                          </p:val>
                                        </p:tav>
                                      </p:tavLst>
                                    </p:anim>
                                    <p:anim calcmode="lin" valueType="num">
                                      <p:cBhvr>
                                        <p:cTn id="76" dur="1000" fill="hold"/>
                                        <p:tgtEl>
                                          <p:spTgt spid="57"/>
                                        </p:tgtEl>
                                        <p:attrNameLst>
                                          <p:attrName>ppt_h</p:attrName>
                                        </p:attrNameLst>
                                      </p:cBhvr>
                                      <p:tavLst>
                                        <p:tav tm="0">
                                          <p:val>
                                            <p:strVal val="#ppt_h"/>
                                          </p:val>
                                        </p:tav>
                                        <p:tav tm="100000">
                                          <p:val>
                                            <p:strVal val="#ppt_h"/>
                                          </p:val>
                                        </p:tav>
                                      </p:tavLst>
                                    </p:anim>
                                  </p:childTnLst>
                                </p:cTn>
                              </p:par>
                              <p:par>
                                <p:cTn id="77" presetID="45"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fade">
                                      <p:cBhvr>
                                        <p:cTn id="79" dur="1000"/>
                                        <p:tgtEl>
                                          <p:spTgt spid="58"/>
                                        </p:tgtEl>
                                      </p:cBhvr>
                                    </p:animEffect>
                                    <p:anim calcmode="lin" valueType="num">
                                      <p:cBhvr>
                                        <p:cTn id="80" dur="1000" fill="hold"/>
                                        <p:tgtEl>
                                          <p:spTgt spid="58"/>
                                        </p:tgtEl>
                                        <p:attrNameLst>
                                          <p:attrName>ppt_w</p:attrName>
                                        </p:attrNameLst>
                                      </p:cBhvr>
                                      <p:tavLst>
                                        <p:tav tm="0" fmla="#ppt_w*sin(2.5*pi*$)">
                                          <p:val>
                                            <p:fltVal val="0"/>
                                          </p:val>
                                        </p:tav>
                                        <p:tav tm="100000">
                                          <p:val>
                                            <p:fltVal val="1"/>
                                          </p:val>
                                        </p:tav>
                                      </p:tavLst>
                                    </p:anim>
                                    <p:anim calcmode="lin" valueType="num">
                                      <p:cBhvr>
                                        <p:cTn id="81" dur="1000" fill="hold"/>
                                        <p:tgtEl>
                                          <p:spTgt spid="58"/>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wipe(down)">
                                      <p:cBhvr>
                                        <p:cTn id="91" dur="500"/>
                                        <p:tgtEl>
                                          <p:spTgt spid="4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wipe(down)">
                                      <p:cBhvr>
                                        <p:cTn id="96" dur="500"/>
                                        <p:tgtEl>
                                          <p:spTgt spid="5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55"/>
                                        </p:tgtEl>
                                        <p:attrNameLst>
                                          <p:attrName>style.visibility</p:attrName>
                                        </p:attrNameLst>
                                      </p:cBhvr>
                                      <p:to>
                                        <p:strVal val="visible"/>
                                      </p:to>
                                    </p:set>
                                    <p:animEffect transition="in" filter="wipe(down)">
                                      <p:cBhvr>
                                        <p:cTn id="10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0" grpId="0" animBg="1"/>
      <p:bldP spid="5" grpId="0"/>
      <p:bldP spid="8" grpId="0"/>
      <p:bldP spid="12" grpId="0"/>
      <p:bldP spid="31" grpId="0"/>
      <p:bldP spid="43" grpId="0" animBg="1"/>
      <p:bldP spid="47" grpId="0" animBg="1"/>
      <p:bldP spid="51" grpId="0" animBg="1"/>
      <p:bldP spid="55" grpId="0" animBg="1"/>
      <p:bldP spid="35" grpId="0"/>
      <p:bldP spid="56" grpId="0"/>
      <p:bldP spid="57" grpId="0"/>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Other_1">
            <a:extLst>
              <a:ext uri="{FF2B5EF4-FFF2-40B4-BE49-F238E27FC236}">
                <a16:creationId xmlns:a16="http://schemas.microsoft.com/office/drawing/2014/main" id="{52A63362-8777-42D5-8210-5321FFB22397}"/>
              </a:ext>
            </a:extLst>
          </p:cNvPr>
          <p:cNvSpPr/>
          <p:nvPr>
            <p:custDataLst>
              <p:tags r:id="rId1"/>
            </p:custDataLst>
          </p:nvPr>
        </p:nvSpPr>
        <p:spPr>
          <a:xfrm>
            <a:off x="1019215" y="2112416"/>
            <a:ext cx="892568" cy="892570"/>
          </a:xfrm>
          <a:custGeom>
            <a:avLst/>
            <a:gdLst>
              <a:gd name="connsiteX0" fmla="*/ 349985 w 663588"/>
              <a:gd name="connsiteY0" fmla="*/ 142900 h 663588"/>
              <a:gd name="connsiteX1" fmla="*/ 482976 w 663588"/>
              <a:gd name="connsiteY1" fmla="*/ 211390 h 663588"/>
              <a:gd name="connsiteX2" fmla="*/ 460097 w 663588"/>
              <a:gd name="connsiteY2" fmla="*/ 486849 h 663588"/>
              <a:gd name="connsiteX3" fmla="*/ 260810 w 663588"/>
              <a:gd name="connsiteY3" fmla="*/ 655570 h 663588"/>
              <a:gd name="connsiteX4" fmla="*/ 202645 w 663588"/>
              <a:gd name="connsiteY4" fmla="*/ 637514 h 663588"/>
              <a:gd name="connsiteX5" fmla="*/ 6741 w 663588"/>
              <a:gd name="connsiteY5" fmla="*/ 398662 h 663588"/>
              <a:gd name="connsiteX6" fmla="*/ 3010 w 663588"/>
              <a:gd name="connsiteY6" fmla="*/ 361650 h 663588"/>
              <a:gd name="connsiteX7" fmla="*/ 207517 w 663588"/>
              <a:gd name="connsiteY7" fmla="*/ 188510 h 663588"/>
              <a:gd name="connsiteX8" fmla="*/ 349985 w 663588"/>
              <a:gd name="connsiteY8" fmla="*/ 142900 h 663588"/>
              <a:gd name="connsiteX9" fmla="*/ 331794 w 663588"/>
              <a:gd name="connsiteY9" fmla="*/ 0 h 663588"/>
              <a:gd name="connsiteX10" fmla="*/ 663588 w 663588"/>
              <a:gd name="connsiteY10" fmla="*/ 331794 h 663588"/>
              <a:gd name="connsiteX11" fmla="*/ 331794 w 663588"/>
              <a:gd name="connsiteY11" fmla="*/ 663588 h 663588"/>
              <a:gd name="connsiteX12" fmla="*/ 278642 w 663588"/>
              <a:gd name="connsiteY12" fmla="*/ 658230 h 663588"/>
              <a:gd name="connsiteX13" fmla="*/ 471280 w 663588"/>
              <a:gd name="connsiteY13" fmla="*/ 495139 h 663588"/>
              <a:gd name="connsiteX14" fmla="*/ 495745 w 663588"/>
              <a:gd name="connsiteY14" fmla="*/ 200580 h 663588"/>
              <a:gd name="connsiteX15" fmla="*/ 495746 w 663588"/>
              <a:gd name="connsiteY15" fmla="*/ 200580 h 663588"/>
              <a:gd name="connsiteX16" fmla="*/ 201187 w 663588"/>
              <a:gd name="connsiteY16" fmla="*/ 176113 h 663588"/>
              <a:gd name="connsiteX17" fmla="*/ 1361 w 663588"/>
              <a:gd name="connsiteY17" fmla="*/ 345290 h 663588"/>
              <a:gd name="connsiteX18" fmla="*/ 0 w 663588"/>
              <a:gd name="connsiteY18" fmla="*/ 331794 h 663588"/>
              <a:gd name="connsiteX19" fmla="*/ 331794 w 663588"/>
              <a:gd name="connsiteY19" fmla="*/ 0 h 66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3588" h="663588">
                <a:moveTo>
                  <a:pt x="349985" y="142900"/>
                </a:moveTo>
                <a:cubicBezTo>
                  <a:pt x="399833" y="147041"/>
                  <a:pt x="448102" y="170198"/>
                  <a:pt x="482976" y="211390"/>
                </a:cubicBezTo>
                <a:cubicBezTo>
                  <a:pt x="552725" y="293774"/>
                  <a:pt x="542481" y="417101"/>
                  <a:pt x="460097" y="486849"/>
                </a:cubicBezTo>
                <a:lnTo>
                  <a:pt x="260810" y="655570"/>
                </a:lnTo>
                <a:lnTo>
                  <a:pt x="202645" y="637514"/>
                </a:lnTo>
                <a:cubicBezTo>
                  <a:pt x="103407" y="595540"/>
                  <a:pt x="28840" y="506657"/>
                  <a:pt x="6741" y="398662"/>
                </a:cubicBezTo>
                <a:lnTo>
                  <a:pt x="3010" y="361650"/>
                </a:lnTo>
                <a:lnTo>
                  <a:pt x="207517" y="188510"/>
                </a:lnTo>
                <a:cubicBezTo>
                  <a:pt x="248709" y="153636"/>
                  <a:pt x="300137" y="138760"/>
                  <a:pt x="349985" y="142900"/>
                </a:cubicBezTo>
                <a:close/>
                <a:moveTo>
                  <a:pt x="331794" y="0"/>
                </a:moveTo>
                <a:cubicBezTo>
                  <a:pt x="515039" y="0"/>
                  <a:pt x="663588" y="148549"/>
                  <a:pt x="663588" y="331794"/>
                </a:cubicBezTo>
                <a:cubicBezTo>
                  <a:pt x="663588" y="515039"/>
                  <a:pt x="515039" y="663588"/>
                  <a:pt x="331794" y="663588"/>
                </a:cubicBezTo>
                <a:lnTo>
                  <a:pt x="278642" y="658230"/>
                </a:lnTo>
                <a:lnTo>
                  <a:pt x="471280" y="495139"/>
                </a:lnTo>
                <a:cubicBezTo>
                  <a:pt x="559376" y="420555"/>
                  <a:pt x="570330" y="288677"/>
                  <a:pt x="495745" y="200580"/>
                </a:cubicBezTo>
                <a:lnTo>
                  <a:pt x="495746" y="200580"/>
                </a:lnTo>
                <a:cubicBezTo>
                  <a:pt x="421162" y="112483"/>
                  <a:pt x="289283" y="101529"/>
                  <a:pt x="201187" y="176113"/>
                </a:cubicBezTo>
                <a:lnTo>
                  <a:pt x="1361" y="345290"/>
                </a:lnTo>
                <a:lnTo>
                  <a:pt x="0" y="331794"/>
                </a:lnTo>
                <a:cubicBezTo>
                  <a:pt x="0" y="148549"/>
                  <a:pt x="148549" y="0"/>
                  <a:pt x="33179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rgbClr val="FFFFFF"/>
                </a:solidFill>
              </a:rPr>
              <a:t>04</a:t>
            </a:r>
            <a:endParaRPr lang="zh-CN" altLang="en-US" sz="2400" dirty="0">
              <a:solidFill>
                <a:srgbClr val="FFFFFF"/>
              </a:solidFill>
            </a:endParaRPr>
          </a:p>
        </p:txBody>
      </p:sp>
      <p:sp>
        <p:nvSpPr>
          <p:cNvPr id="4" name="矩形 3">
            <a:extLst>
              <a:ext uri="{FF2B5EF4-FFF2-40B4-BE49-F238E27FC236}">
                <a16:creationId xmlns:a16="http://schemas.microsoft.com/office/drawing/2014/main" id="{68EECBB7-184F-4A9D-AC2E-4B2B50996E27}"/>
              </a:ext>
            </a:extLst>
          </p:cNvPr>
          <p:cNvSpPr/>
          <p:nvPr/>
        </p:nvSpPr>
        <p:spPr>
          <a:xfrm>
            <a:off x="2152434" y="2212504"/>
            <a:ext cx="2342087" cy="323165"/>
          </a:xfrm>
          <a:prstGeom prst="rect">
            <a:avLst/>
          </a:prstGeom>
        </p:spPr>
        <p:txBody>
          <a:bodyPr wrap="square" lIns="0" tIns="0" rIns="0" bIns="0">
            <a:spAutoFit/>
          </a:bodyPr>
          <a:lstStyle/>
          <a:p>
            <a:pPr>
              <a:lnSpc>
                <a:spcPct val="13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明年工作计划</a:t>
            </a:r>
          </a:p>
        </p:txBody>
      </p:sp>
      <p:sp>
        <p:nvSpPr>
          <p:cNvPr id="5" name="TextBox 11">
            <a:extLst>
              <a:ext uri="{FF2B5EF4-FFF2-40B4-BE49-F238E27FC236}">
                <a16:creationId xmlns:a16="http://schemas.microsoft.com/office/drawing/2014/main" id="{FC9A3AD9-C145-4BCE-AB52-654CF6E740C7}"/>
              </a:ext>
            </a:extLst>
          </p:cNvPr>
          <p:cNvSpPr txBox="1"/>
          <p:nvPr/>
        </p:nvSpPr>
        <p:spPr>
          <a:xfrm>
            <a:off x="2074580" y="2579877"/>
            <a:ext cx="1319521" cy="164648"/>
          </a:xfrm>
          <a:prstGeom prst="rect">
            <a:avLst/>
          </a:prstGeom>
          <a:noFill/>
        </p:spPr>
        <p:txBody>
          <a:bodyPr wrap="square" lIns="48756" tIns="24378" rIns="48756" bIns="24378" rtlCol="0">
            <a:spAutoFit/>
          </a:bodyPr>
          <a:lstStyle/>
          <a:p>
            <a:pPr marL="91410" lvl="1" indent="-91410">
              <a:buFont typeface="Arial" panose="020B0604020202020204" pitchFamily="34" charset="0"/>
              <a:buChar char="•"/>
            </a:pPr>
            <a:r>
              <a:rPr lang="zh-CN" altLang="en-US" sz="7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添加相关标题文字</a:t>
            </a:r>
            <a:endParaRPr lang="en-US" altLang="zh-CN" sz="7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24">
            <a:extLst>
              <a:ext uri="{FF2B5EF4-FFF2-40B4-BE49-F238E27FC236}">
                <a16:creationId xmlns:a16="http://schemas.microsoft.com/office/drawing/2014/main" id="{DA38BC86-E42B-4D30-9090-E6ACE33FE2DE}"/>
              </a:ext>
            </a:extLst>
          </p:cNvPr>
          <p:cNvSpPr txBox="1"/>
          <p:nvPr/>
        </p:nvSpPr>
        <p:spPr>
          <a:xfrm>
            <a:off x="3129946" y="2579877"/>
            <a:ext cx="1319521" cy="164648"/>
          </a:xfrm>
          <a:prstGeom prst="rect">
            <a:avLst/>
          </a:prstGeom>
          <a:noFill/>
        </p:spPr>
        <p:txBody>
          <a:bodyPr wrap="square" lIns="48756" tIns="24378" rIns="48756" bIns="24378" rtlCol="0">
            <a:spAutoFit/>
          </a:bodyPr>
          <a:lstStyle/>
          <a:p>
            <a:pPr marL="91410" lvl="1" indent="-91410">
              <a:buFont typeface="Arial" panose="020B0604020202020204" pitchFamily="34" charset="0"/>
              <a:buChar char="•"/>
            </a:pPr>
            <a:r>
              <a:rPr lang="zh-CN" altLang="en-US" sz="7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添加相关标题文字</a:t>
            </a:r>
            <a:endParaRPr lang="en-US" altLang="zh-CN" sz="7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11">
            <a:extLst>
              <a:ext uri="{FF2B5EF4-FFF2-40B4-BE49-F238E27FC236}">
                <a16:creationId xmlns:a16="http://schemas.microsoft.com/office/drawing/2014/main" id="{A9A4F901-D645-4364-AA97-B032B7035DB3}"/>
              </a:ext>
            </a:extLst>
          </p:cNvPr>
          <p:cNvSpPr txBox="1"/>
          <p:nvPr/>
        </p:nvSpPr>
        <p:spPr>
          <a:xfrm>
            <a:off x="2074580" y="2776177"/>
            <a:ext cx="1319521" cy="164648"/>
          </a:xfrm>
          <a:prstGeom prst="rect">
            <a:avLst/>
          </a:prstGeom>
          <a:noFill/>
        </p:spPr>
        <p:txBody>
          <a:bodyPr wrap="square" lIns="48756" tIns="24378" rIns="48756" bIns="24378" rtlCol="0">
            <a:spAutoFit/>
          </a:bodyPr>
          <a:lstStyle/>
          <a:p>
            <a:pPr marL="91410" lvl="1" indent="-91410">
              <a:buFont typeface="Arial" panose="020B0604020202020204" pitchFamily="34" charset="0"/>
              <a:buChar char="•"/>
            </a:pPr>
            <a:r>
              <a:rPr lang="zh-CN" altLang="en-US" sz="7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添加相关标题文字</a:t>
            </a:r>
            <a:endParaRPr lang="en-US" altLang="zh-CN" sz="7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TextBox 11">
            <a:extLst>
              <a:ext uri="{FF2B5EF4-FFF2-40B4-BE49-F238E27FC236}">
                <a16:creationId xmlns:a16="http://schemas.microsoft.com/office/drawing/2014/main" id="{8EA782A3-2D1A-467F-9E34-D8ADF8E6DBEE}"/>
              </a:ext>
            </a:extLst>
          </p:cNvPr>
          <p:cNvSpPr txBox="1"/>
          <p:nvPr/>
        </p:nvSpPr>
        <p:spPr>
          <a:xfrm>
            <a:off x="3129946" y="2776177"/>
            <a:ext cx="1319521" cy="164648"/>
          </a:xfrm>
          <a:prstGeom prst="rect">
            <a:avLst/>
          </a:prstGeom>
          <a:noFill/>
        </p:spPr>
        <p:txBody>
          <a:bodyPr wrap="square" lIns="48756" tIns="24378" rIns="48756" bIns="24378" rtlCol="0">
            <a:spAutoFit/>
          </a:bodyPr>
          <a:lstStyle/>
          <a:p>
            <a:pPr marL="91410" lvl="1" indent="-91410">
              <a:buFont typeface="Arial" panose="020B0604020202020204" pitchFamily="34" charset="0"/>
              <a:buChar char="•"/>
            </a:pPr>
            <a:r>
              <a:rPr lang="zh-CN" altLang="en-US" sz="7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添加相关标题文字</a:t>
            </a:r>
            <a:endParaRPr lang="en-US" altLang="zh-CN" sz="7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179D664D-32B4-469E-9FFC-7CD1667ABE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3988" y="448308"/>
            <a:ext cx="4837714" cy="3987661"/>
          </a:xfrm>
          <a:prstGeom prst="rect">
            <a:avLst/>
          </a:prstGeom>
        </p:spPr>
      </p:pic>
    </p:spTree>
    <p:extLst>
      <p:ext uri="{BB962C8B-B14F-4D97-AF65-F5344CB8AC3E}">
        <p14:creationId xmlns:p14="http://schemas.microsoft.com/office/powerpoint/2010/main" val="11127776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fallOve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32"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strVal val="4*#ppt_w"/>
                                          </p:val>
                                        </p:tav>
                                        <p:tav tm="100000">
                                          <p:val>
                                            <p:strVal val="#ppt_w"/>
                                          </p:val>
                                        </p:tav>
                                      </p:tavLst>
                                    </p:anim>
                                    <p:anim calcmode="lin" valueType="num">
                                      <p:cBhvr>
                                        <p:cTn id="14" dur="500" fill="hold"/>
                                        <p:tgtEl>
                                          <p:spTgt spid="4"/>
                                        </p:tgtEl>
                                        <p:attrNameLst>
                                          <p:attrName>ppt_h</p:attrName>
                                        </p:attrNameLst>
                                      </p:cBhvr>
                                      <p:tavLst>
                                        <p:tav tm="0">
                                          <p:val>
                                            <p:strVal val="4*#ppt_h"/>
                                          </p:val>
                                        </p:tav>
                                        <p:tav tm="100000">
                                          <p:val>
                                            <p:strVal val="#ppt_h"/>
                                          </p:val>
                                        </p:tav>
                                      </p:tavLst>
                                    </p:anim>
                                  </p:childTnLst>
                                </p:cTn>
                              </p:par>
                            </p:childTnLst>
                          </p:cTn>
                        </p:par>
                        <p:par>
                          <p:cTn id="15" fill="hold">
                            <p:stCondLst>
                              <p:cond delay="1500"/>
                            </p:stCondLst>
                            <p:childTnLst>
                              <p:par>
                                <p:cTn id="16" presetID="1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p:tgtEl>
                                          <p:spTgt spid="5"/>
                                        </p:tgtEl>
                                        <p:attrNameLst>
                                          <p:attrName>ppt_x</p:attrName>
                                        </p:attrNameLst>
                                      </p:cBhvr>
                                      <p:tavLst>
                                        <p:tav tm="0">
                                          <p:val>
                                            <p:strVal val="#ppt_x-#ppt_w*1.125000"/>
                                          </p:val>
                                        </p:tav>
                                        <p:tav tm="100000">
                                          <p:val>
                                            <p:strVal val="#ppt_x"/>
                                          </p:val>
                                        </p:tav>
                                      </p:tavLst>
                                    </p:anim>
                                    <p:animEffect transition="in" filter="wipe(right)">
                                      <p:cBhvr>
                                        <p:cTn id="19" dur="500"/>
                                        <p:tgtEl>
                                          <p:spTgt spid="5"/>
                                        </p:tgtEl>
                                      </p:cBhvr>
                                    </p:animEffect>
                                  </p:childTnLst>
                                </p:cTn>
                              </p:par>
                            </p:childTnLst>
                          </p:cTn>
                        </p:par>
                        <p:par>
                          <p:cTn id="20" fill="hold">
                            <p:stCondLst>
                              <p:cond delay="2000"/>
                            </p:stCondLst>
                            <p:childTnLst>
                              <p:par>
                                <p:cTn id="21" presetID="1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p:tgtEl>
                                          <p:spTgt spid="6"/>
                                        </p:tgtEl>
                                        <p:attrNameLst>
                                          <p:attrName>ppt_x</p:attrName>
                                        </p:attrNameLst>
                                      </p:cBhvr>
                                      <p:tavLst>
                                        <p:tav tm="0">
                                          <p:val>
                                            <p:strVal val="#ppt_x-#ppt_w*1.125000"/>
                                          </p:val>
                                        </p:tav>
                                        <p:tav tm="100000">
                                          <p:val>
                                            <p:strVal val="#ppt_x"/>
                                          </p:val>
                                        </p:tav>
                                      </p:tavLst>
                                    </p:anim>
                                    <p:animEffect transition="in" filter="wipe(right)">
                                      <p:cBhvr>
                                        <p:cTn id="24" dur="500"/>
                                        <p:tgtEl>
                                          <p:spTgt spid="6"/>
                                        </p:tgtEl>
                                      </p:cBhvr>
                                    </p:animEffect>
                                  </p:childTnLst>
                                </p:cTn>
                              </p:par>
                            </p:childTnLst>
                          </p:cTn>
                        </p:par>
                        <p:par>
                          <p:cTn id="25" fill="hold">
                            <p:stCondLst>
                              <p:cond delay="2500"/>
                            </p:stCondLst>
                            <p:childTnLst>
                              <p:par>
                                <p:cTn id="26" presetID="12" presetClass="entr" presetSubtype="8"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p:tgtEl>
                                          <p:spTgt spid="7"/>
                                        </p:tgtEl>
                                        <p:attrNameLst>
                                          <p:attrName>ppt_x</p:attrName>
                                        </p:attrNameLst>
                                      </p:cBhvr>
                                      <p:tavLst>
                                        <p:tav tm="0">
                                          <p:val>
                                            <p:strVal val="#ppt_x-#ppt_w*1.125000"/>
                                          </p:val>
                                        </p:tav>
                                        <p:tav tm="100000">
                                          <p:val>
                                            <p:strVal val="#ppt_x"/>
                                          </p:val>
                                        </p:tav>
                                      </p:tavLst>
                                    </p:anim>
                                    <p:animEffect transition="in" filter="wipe(right)">
                                      <p:cBhvr>
                                        <p:cTn id="29" dur="500"/>
                                        <p:tgtEl>
                                          <p:spTgt spid="7"/>
                                        </p:tgtEl>
                                      </p:cBhvr>
                                    </p:animEffect>
                                  </p:childTnLst>
                                </p:cTn>
                              </p:par>
                            </p:childTnLst>
                          </p:cTn>
                        </p:par>
                        <p:par>
                          <p:cTn id="30" fill="hold">
                            <p:stCondLst>
                              <p:cond delay="3000"/>
                            </p:stCondLst>
                            <p:childTnLst>
                              <p:par>
                                <p:cTn id="31" presetID="12" presetClass="entr" presetSubtype="8"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p:tgtEl>
                                          <p:spTgt spid="8"/>
                                        </p:tgtEl>
                                        <p:attrNameLst>
                                          <p:attrName>ppt_x</p:attrName>
                                        </p:attrNameLst>
                                      </p:cBhvr>
                                      <p:tavLst>
                                        <p:tav tm="0">
                                          <p:val>
                                            <p:strVal val="#ppt_x-#ppt_w*1.125000"/>
                                          </p:val>
                                        </p:tav>
                                        <p:tav tm="100000">
                                          <p:val>
                                            <p:strVal val="#ppt_x"/>
                                          </p:val>
                                        </p:tav>
                                      </p:tavLst>
                                    </p:anim>
                                    <p:animEffect transition="in" filter="wipe(right)">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837649" y="1942037"/>
            <a:ext cx="1321113" cy="1435372"/>
            <a:chOff x="1746251" y="3409950"/>
            <a:chExt cx="1762125" cy="1914525"/>
          </a:xfrm>
        </p:grpSpPr>
        <p:sp>
          <p:nvSpPr>
            <p:cNvPr id="4" name="MH_Other_1"/>
            <p:cNvSpPr/>
            <p:nvPr>
              <p:custDataLst>
                <p:tags r:id="rId9"/>
              </p:custDataLst>
            </p:nvPr>
          </p:nvSpPr>
          <p:spPr>
            <a:xfrm>
              <a:off x="2713039" y="3409950"/>
              <a:ext cx="795337" cy="795338"/>
            </a:xfrm>
            <a:custGeom>
              <a:avLst/>
              <a:gdLst>
                <a:gd name="connsiteX0" fmla="*/ 349985 w 663588"/>
                <a:gd name="connsiteY0" fmla="*/ 142900 h 663588"/>
                <a:gd name="connsiteX1" fmla="*/ 482976 w 663588"/>
                <a:gd name="connsiteY1" fmla="*/ 211390 h 663588"/>
                <a:gd name="connsiteX2" fmla="*/ 460097 w 663588"/>
                <a:gd name="connsiteY2" fmla="*/ 486849 h 663588"/>
                <a:gd name="connsiteX3" fmla="*/ 260810 w 663588"/>
                <a:gd name="connsiteY3" fmla="*/ 655570 h 663588"/>
                <a:gd name="connsiteX4" fmla="*/ 202645 w 663588"/>
                <a:gd name="connsiteY4" fmla="*/ 637514 h 663588"/>
                <a:gd name="connsiteX5" fmla="*/ 6741 w 663588"/>
                <a:gd name="connsiteY5" fmla="*/ 398662 h 663588"/>
                <a:gd name="connsiteX6" fmla="*/ 3010 w 663588"/>
                <a:gd name="connsiteY6" fmla="*/ 361650 h 663588"/>
                <a:gd name="connsiteX7" fmla="*/ 207517 w 663588"/>
                <a:gd name="connsiteY7" fmla="*/ 188510 h 663588"/>
                <a:gd name="connsiteX8" fmla="*/ 349985 w 663588"/>
                <a:gd name="connsiteY8" fmla="*/ 142900 h 663588"/>
                <a:gd name="connsiteX9" fmla="*/ 331794 w 663588"/>
                <a:gd name="connsiteY9" fmla="*/ 0 h 663588"/>
                <a:gd name="connsiteX10" fmla="*/ 663588 w 663588"/>
                <a:gd name="connsiteY10" fmla="*/ 331794 h 663588"/>
                <a:gd name="connsiteX11" fmla="*/ 331794 w 663588"/>
                <a:gd name="connsiteY11" fmla="*/ 663588 h 663588"/>
                <a:gd name="connsiteX12" fmla="*/ 278642 w 663588"/>
                <a:gd name="connsiteY12" fmla="*/ 658230 h 663588"/>
                <a:gd name="connsiteX13" fmla="*/ 471280 w 663588"/>
                <a:gd name="connsiteY13" fmla="*/ 495139 h 663588"/>
                <a:gd name="connsiteX14" fmla="*/ 495745 w 663588"/>
                <a:gd name="connsiteY14" fmla="*/ 200580 h 663588"/>
                <a:gd name="connsiteX15" fmla="*/ 495746 w 663588"/>
                <a:gd name="connsiteY15" fmla="*/ 200580 h 663588"/>
                <a:gd name="connsiteX16" fmla="*/ 201187 w 663588"/>
                <a:gd name="connsiteY16" fmla="*/ 176113 h 663588"/>
                <a:gd name="connsiteX17" fmla="*/ 1361 w 663588"/>
                <a:gd name="connsiteY17" fmla="*/ 345290 h 663588"/>
                <a:gd name="connsiteX18" fmla="*/ 0 w 663588"/>
                <a:gd name="connsiteY18" fmla="*/ 331794 h 663588"/>
                <a:gd name="connsiteX19" fmla="*/ 331794 w 663588"/>
                <a:gd name="connsiteY19" fmla="*/ 0 h 66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3588" h="663588">
                  <a:moveTo>
                    <a:pt x="349985" y="142900"/>
                  </a:moveTo>
                  <a:cubicBezTo>
                    <a:pt x="399833" y="147041"/>
                    <a:pt x="448102" y="170198"/>
                    <a:pt x="482976" y="211390"/>
                  </a:cubicBezTo>
                  <a:cubicBezTo>
                    <a:pt x="552725" y="293774"/>
                    <a:pt x="542481" y="417101"/>
                    <a:pt x="460097" y="486849"/>
                  </a:cubicBezTo>
                  <a:lnTo>
                    <a:pt x="260810" y="655570"/>
                  </a:lnTo>
                  <a:lnTo>
                    <a:pt x="202645" y="637514"/>
                  </a:lnTo>
                  <a:cubicBezTo>
                    <a:pt x="103407" y="595540"/>
                    <a:pt x="28840" y="506657"/>
                    <a:pt x="6741" y="398662"/>
                  </a:cubicBezTo>
                  <a:lnTo>
                    <a:pt x="3010" y="361650"/>
                  </a:lnTo>
                  <a:lnTo>
                    <a:pt x="207517" y="188510"/>
                  </a:lnTo>
                  <a:cubicBezTo>
                    <a:pt x="248709" y="153636"/>
                    <a:pt x="300137" y="138760"/>
                    <a:pt x="349985" y="142900"/>
                  </a:cubicBezTo>
                  <a:close/>
                  <a:moveTo>
                    <a:pt x="331794" y="0"/>
                  </a:moveTo>
                  <a:cubicBezTo>
                    <a:pt x="515039" y="0"/>
                    <a:pt x="663588" y="148549"/>
                    <a:pt x="663588" y="331794"/>
                  </a:cubicBezTo>
                  <a:cubicBezTo>
                    <a:pt x="663588" y="515039"/>
                    <a:pt x="515039" y="663588"/>
                    <a:pt x="331794" y="663588"/>
                  </a:cubicBezTo>
                  <a:lnTo>
                    <a:pt x="278642" y="658230"/>
                  </a:lnTo>
                  <a:lnTo>
                    <a:pt x="471280" y="495139"/>
                  </a:lnTo>
                  <a:cubicBezTo>
                    <a:pt x="559376" y="420555"/>
                    <a:pt x="570330" y="288677"/>
                    <a:pt x="495745" y="200580"/>
                  </a:cubicBezTo>
                  <a:lnTo>
                    <a:pt x="495746" y="200580"/>
                  </a:lnTo>
                  <a:cubicBezTo>
                    <a:pt x="421162" y="112483"/>
                    <a:pt x="289283" y="101529"/>
                    <a:pt x="201187" y="176113"/>
                  </a:cubicBezTo>
                  <a:lnTo>
                    <a:pt x="1361" y="345290"/>
                  </a:lnTo>
                  <a:lnTo>
                    <a:pt x="0" y="331794"/>
                  </a:lnTo>
                  <a:cubicBezTo>
                    <a:pt x="0" y="148549"/>
                    <a:pt x="148549" y="0"/>
                    <a:pt x="33179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79" dirty="0">
                  <a:solidFill>
                    <a:srgbClr val="FFFFFF"/>
                  </a:solidFill>
                </a:rPr>
                <a:t>01</a:t>
              </a:r>
              <a:endParaRPr lang="zh-CN" altLang="en-US" sz="1279" dirty="0">
                <a:solidFill>
                  <a:srgbClr val="FFFFFF"/>
                </a:solidFill>
              </a:endParaRPr>
            </a:p>
          </p:txBody>
        </p:sp>
        <p:sp>
          <p:nvSpPr>
            <p:cNvPr id="5" name="MH_SubTitle_1"/>
            <p:cNvSpPr/>
            <p:nvPr>
              <p:custDataLst>
                <p:tags r:id="rId10"/>
              </p:custDataLst>
            </p:nvPr>
          </p:nvSpPr>
          <p:spPr>
            <a:xfrm rot="19176637" flipH="1">
              <a:off x="1746251" y="4657725"/>
              <a:ext cx="1706563" cy="666750"/>
            </a:xfrm>
            <a:custGeom>
              <a:avLst/>
              <a:gdLst>
                <a:gd name="connsiteX0" fmla="*/ 302185 w 1423253"/>
                <a:gd name="connsiteY0" fmla="*/ 557176 h 557177"/>
                <a:gd name="connsiteX1" fmla="*/ 313708 w 1423253"/>
                <a:gd name="connsiteY1" fmla="*/ 539112 h 557177"/>
                <a:gd name="connsiteX2" fmla="*/ 1140428 w 1423253"/>
                <a:gd name="connsiteY2" fmla="*/ 539112 h 557177"/>
                <a:gd name="connsiteX3" fmla="*/ 1400952 w 1423253"/>
                <a:gd name="connsiteY3" fmla="*/ 278588 h 557177"/>
                <a:gd name="connsiteX4" fmla="*/ 1140428 w 1423253"/>
                <a:gd name="connsiteY4" fmla="*/ 18063 h 557177"/>
                <a:gd name="connsiteX5" fmla="*/ 0 w 1423253"/>
                <a:gd name="connsiteY5" fmla="*/ 18063 h 557177"/>
                <a:gd name="connsiteX6" fmla="*/ 1016 w 1423253"/>
                <a:gd name="connsiteY6" fmla="*/ 0 h 557177"/>
                <a:gd name="connsiteX7" fmla="*/ 1144665 w 1423253"/>
                <a:gd name="connsiteY7" fmla="*/ 0 h 557177"/>
                <a:gd name="connsiteX8" fmla="*/ 1423253 w 1423253"/>
                <a:gd name="connsiteY8" fmla="*/ 278589 h 557177"/>
                <a:gd name="connsiteX9" fmla="*/ 1423252 w 1423253"/>
                <a:gd name="connsiteY9" fmla="*/ 278589 h 557177"/>
                <a:gd name="connsiteX10" fmla="*/ 1144664 w 1423253"/>
                <a:gd name="connsiteY10" fmla="*/ 557177 h 55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3253" h="557177">
                  <a:moveTo>
                    <a:pt x="302185" y="557176"/>
                  </a:moveTo>
                  <a:lnTo>
                    <a:pt x="313708" y="539112"/>
                  </a:lnTo>
                  <a:lnTo>
                    <a:pt x="1140428" y="539112"/>
                  </a:lnTo>
                  <a:cubicBezTo>
                    <a:pt x="1284311" y="539112"/>
                    <a:pt x="1400952" y="422472"/>
                    <a:pt x="1400952" y="278588"/>
                  </a:cubicBezTo>
                  <a:cubicBezTo>
                    <a:pt x="1400952" y="134704"/>
                    <a:pt x="1284311" y="18063"/>
                    <a:pt x="1140428" y="18063"/>
                  </a:cubicBezTo>
                  <a:lnTo>
                    <a:pt x="0" y="18063"/>
                  </a:lnTo>
                  <a:lnTo>
                    <a:pt x="1016" y="0"/>
                  </a:lnTo>
                  <a:lnTo>
                    <a:pt x="1144665" y="0"/>
                  </a:lnTo>
                  <a:cubicBezTo>
                    <a:pt x="1298525" y="0"/>
                    <a:pt x="1423253" y="124728"/>
                    <a:pt x="1423253" y="278589"/>
                  </a:cubicBezTo>
                  <a:lnTo>
                    <a:pt x="1423252" y="278589"/>
                  </a:lnTo>
                  <a:cubicBezTo>
                    <a:pt x="1423252" y="432449"/>
                    <a:pt x="1298524" y="557177"/>
                    <a:pt x="1144664" y="557177"/>
                  </a:cubicBezTo>
                  <a:close/>
                </a:path>
              </a:pathLst>
            </a:custGeom>
            <a:solidFill>
              <a:srgbClr val="57B39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7500" lnSpcReduction="20000"/>
            </a:bodyPr>
            <a:lstStyle/>
            <a:p>
              <a:pPr algn="ctr">
                <a:lnSpc>
                  <a:spcPct val="130000"/>
                </a:lnSpc>
              </a:pPr>
              <a:r>
                <a:rPr lang="zh-CN" altLang="en-US" b="1" dirty="0">
                  <a:solidFill>
                    <a:schemeClr val="tx1">
                      <a:lumMod val="75000"/>
                      <a:lumOff val="25000"/>
                    </a:schemeClr>
                  </a:solidFill>
                  <a:latin typeface="微软雅黑"/>
                  <a:ea typeface="微软雅黑"/>
                </a:rPr>
                <a:t>年度工作概述</a:t>
              </a:r>
            </a:p>
          </p:txBody>
        </p:sp>
      </p:grpSp>
      <p:grpSp>
        <p:nvGrpSpPr>
          <p:cNvPr id="19" name="组合 18"/>
          <p:cNvGrpSpPr/>
          <p:nvPr/>
        </p:nvGrpSpPr>
        <p:grpSpPr>
          <a:xfrm>
            <a:off x="3106393" y="1942037"/>
            <a:ext cx="1319923" cy="1435372"/>
            <a:chOff x="3438526" y="3409950"/>
            <a:chExt cx="1760537" cy="1914525"/>
          </a:xfrm>
        </p:grpSpPr>
        <p:sp>
          <p:nvSpPr>
            <p:cNvPr id="6" name="MH_Other_2"/>
            <p:cNvSpPr/>
            <p:nvPr>
              <p:custDataLst>
                <p:tags r:id="rId7"/>
              </p:custDataLst>
            </p:nvPr>
          </p:nvSpPr>
          <p:spPr>
            <a:xfrm>
              <a:off x="4403725" y="3409950"/>
              <a:ext cx="795338" cy="795338"/>
            </a:xfrm>
            <a:custGeom>
              <a:avLst/>
              <a:gdLst>
                <a:gd name="connsiteX0" fmla="*/ 349985 w 663588"/>
                <a:gd name="connsiteY0" fmla="*/ 142900 h 663588"/>
                <a:gd name="connsiteX1" fmla="*/ 482976 w 663588"/>
                <a:gd name="connsiteY1" fmla="*/ 211390 h 663588"/>
                <a:gd name="connsiteX2" fmla="*/ 460097 w 663588"/>
                <a:gd name="connsiteY2" fmla="*/ 486849 h 663588"/>
                <a:gd name="connsiteX3" fmla="*/ 260810 w 663588"/>
                <a:gd name="connsiteY3" fmla="*/ 655570 h 663588"/>
                <a:gd name="connsiteX4" fmla="*/ 202645 w 663588"/>
                <a:gd name="connsiteY4" fmla="*/ 637514 h 663588"/>
                <a:gd name="connsiteX5" fmla="*/ 6741 w 663588"/>
                <a:gd name="connsiteY5" fmla="*/ 398662 h 663588"/>
                <a:gd name="connsiteX6" fmla="*/ 3010 w 663588"/>
                <a:gd name="connsiteY6" fmla="*/ 361650 h 663588"/>
                <a:gd name="connsiteX7" fmla="*/ 207517 w 663588"/>
                <a:gd name="connsiteY7" fmla="*/ 188510 h 663588"/>
                <a:gd name="connsiteX8" fmla="*/ 349985 w 663588"/>
                <a:gd name="connsiteY8" fmla="*/ 142900 h 663588"/>
                <a:gd name="connsiteX9" fmla="*/ 331794 w 663588"/>
                <a:gd name="connsiteY9" fmla="*/ 0 h 663588"/>
                <a:gd name="connsiteX10" fmla="*/ 663588 w 663588"/>
                <a:gd name="connsiteY10" fmla="*/ 331794 h 663588"/>
                <a:gd name="connsiteX11" fmla="*/ 331794 w 663588"/>
                <a:gd name="connsiteY11" fmla="*/ 663588 h 663588"/>
                <a:gd name="connsiteX12" fmla="*/ 278642 w 663588"/>
                <a:gd name="connsiteY12" fmla="*/ 658230 h 663588"/>
                <a:gd name="connsiteX13" fmla="*/ 471280 w 663588"/>
                <a:gd name="connsiteY13" fmla="*/ 495139 h 663588"/>
                <a:gd name="connsiteX14" fmla="*/ 495745 w 663588"/>
                <a:gd name="connsiteY14" fmla="*/ 200580 h 663588"/>
                <a:gd name="connsiteX15" fmla="*/ 495746 w 663588"/>
                <a:gd name="connsiteY15" fmla="*/ 200580 h 663588"/>
                <a:gd name="connsiteX16" fmla="*/ 201187 w 663588"/>
                <a:gd name="connsiteY16" fmla="*/ 176113 h 663588"/>
                <a:gd name="connsiteX17" fmla="*/ 1361 w 663588"/>
                <a:gd name="connsiteY17" fmla="*/ 345290 h 663588"/>
                <a:gd name="connsiteX18" fmla="*/ 0 w 663588"/>
                <a:gd name="connsiteY18" fmla="*/ 331794 h 663588"/>
                <a:gd name="connsiteX19" fmla="*/ 331794 w 663588"/>
                <a:gd name="connsiteY19" fmla="*/ 0 h 66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3588" h="663588">
                  <a:moveTo>
                    <a:pt x="349985" y="142900"/>
                  </a:moveTo>
                  <a:cubicBezTo>
                    <a:pt x="399833" y="147041"/>
                    <a:pt x="448102" y="170198"/>
                    <a:pt x="482976" y="211390"/>
                  </a:cubicBezTo>
                  <a:cubicBezTo>
                    <a:pt x="552725" y="293774"/>
                    <a:pt x="542481" y="417101"/>
                    <a:pt x="460097" y="486849"/>
                  </a:cubicBezTo>
                  <a:lnTo>
                    <a:pt x="260810" y="655570"/>
                  </a:lnTo>
                  <a:lnTo>
                    <a:pt x="202645" y="637514"/>
                  </a:lnTo>
                  <a:cubicBezTo>
                    <a:pt x="103407" y="595540"/>
                    <a:pt x="28840" y="506657"/>
                    <a:pt x="6741" y="398662"/>
                  </a:cubicBezTo>
                  <a:lnTo>
                    <a:pt x="3010" y="361650"/>
                  </a:lnTo>
                  <a:lnTo>
                    <a:pt x="207517" y="188510"/>
                  </a:lnTo>
                  <a:cubicBezTo>
                    <a:pt x="248709" y="153636"/>
                    <a:pt x="300137" y="138760"/>
                    <a:pt x="349985" y="142900"/>
                  </a:cubicBezTo>
                  <a:close/>
                  <a:moveTo>
                    <a:pt x="331794" y="0"/>
                  </a:moveTo>
                  <a:cubicBezTo>
                    <a:pt x="515039" y="0"/>
                    <a:pt x="663588" y="148549"/>
                    <a:pt x="663588" y="331794"/>
                  </a:cubicBezTo>
                  <a:cubicBezTo>
                    <a:pt x="663588" y="515039"/>
                    <a:pt x="515039" y="663588"/>
                    <a:pt x="331794" y="663588"/>
                  </a:cubicBezTo>
                  <a:lnTo>
                    <a:pt x="278642" y="658230"/>
                  </a:lnTo>
                  <a:lnTo>
                    <a:pt x="471280" y="495139"/>
                  </a:lnTo>
                  <a:cubicBezTo>
                    <a:pt x="559376" y="420555"/>
                    <a:pt x="570330" y="288677"/>
                    <a:pt x="495745" y="200580"/>
                  </a:cubicBezTo>
                  <a:lnTo>
                    <a:pt x="495746" y="200580"/>
                  </a:lnTo>
                  <a:cubicBezTo>
                    <a:pt x="421162" y="112483"/>
                    <a:pt x="289283" y="101529"/>
                    <a:pt x="201187" y="176113"/>
                  </a:cubicBezTo>
                  <a:lnTo>
                    <a:pt x="1361" y="345290"/>
                  </a:lnTo>
                  <a:lnTo>
                    <a:pt x="0" y="331794"/>
                  </a:lnTo>
                  <a:cubicBezTo>
                    <a:pt x="0" y="148549"/>
                    <a:pt x="148549" y="0"/>
                    <a:pt x="33179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79" dirty="0">
                  <a:solidFill>
                    <a:srgbClr val="FFFFFF"/>
                  </a:solidFill>
                </a:rPr>
                <a:t>02</a:t>
              </a:r>
              <a:endParaRPr lang="zh-CN" altLang="en-US" sz="1279" dirty="0">
                <a:solidFill>
                  <a:srgbClr val="FFFFFF"/>
                </a:solidFill>
              </a:endParaRPr>
            </a:p>
          </p:txBody>
        </p:sp>
        <p:sp>
          <p:nvSpPr>
            <p:cNvPr id="7" name="MH_SubTitle_2"/>
            <p:cNvSpPr/>
            <p:nvPr>
              <p:custDataLst>
                <p:tags r:id="rId8"/>
              </p:custDataLst>
            </p:nvPr>
          </p:nvSpPr>
          <p:spPr>
            <a:xfrm rot="19176637" flipH="1">
              <a:off x="3438526" y="4657725"/>
              <a:ext cx="1704975" cy="666750"/>
            </a:xfrm>
            <a:custGeom>
              <a:avLst/>
              <a:gdLst>
                <a:gd name="connsiteX0" fmla="*/ 302185 w 1423253"/>
                <a:gd name="connsiteY0" fmla="*/ 557176 h 557177"/>
                <a:gd name="connsiteX1" fmla="*/ 313708 w 1423253"/>
                <a:gd name="connsiteY1" fmla="*/ 539112 h 557177"/>
                <a:gd name="connsiteX2" fmla="*/ 1140428 w 1423253"/>
                <a:gd name="connsiteY2" fmla="*/ 539112 h 557177"/>
                <a:gd name="connsiteX3" fmla="*/ 1400952 w 1423253"/>
                <a:gd name="connsiteY3" fmla="*/ 278588 h 557177"/>
                <a:gd name="connsiteX4" fmla="*/ 1140428 w 1423253"/>
                <a:gd name="connsiteY4" fmla="*/ 18063 h 557177"/>
                <a:gd name="connsiteX5" fmla="*/ 0 w 1423253"/>
                <a:gd name="connsiteY5" fmla="*/ 18063 h 557177"/>
                <a:gd name="connsiteX6" fmla="*/ 1016 w 1423253"/>
                <a:gd name="connsiteY6" fmla="*/ 0 h 557177"/>
                <a:gd name="connsiteX7" fmla="*/ 1144665 w 1423253"/>
                <a:gd name="connsiteY7" fmla="*/ 0 h 557177"/>
                <a:gd name="connsiteX8" fmla="*/ 1423253 w 1423253"/>
                <a:gd name="connsiteY8" fmla="*/ 278589 h 557177"/>
                <a:gd name="connsiteX9" fmla="*/ 1423252 w 1423253"/>
                <a:gd name="connsiteY9" fmla="*/ 278589 h 557177"/>
                <a:gd name="connsiteX10" fmla="*/ 1144664 w 1423253"/>
                <a:gd name="connsiteY10" fmla="*/ 557177 h 55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3253" h="557177">
                  <a:moveTo>
                    <a:pt x="302185" y="557176"/>
                  </a:moveTo>
                  <a:lnTo>
                    <a:pt x="313708" y="539112"/>
                  </a:lnTo>
                  <a:lnTo>
                    <a:pt x="1140428" y="539112"/>
                  </a:lnTo>
                  <a:cubicBezTo>
                    <a:pt x="1284311" y="539112"/>
                    <a:pt x="1400952" y="422472"/>
                    <a:pt x="1400952" y="278588"/>
                  </a:cubicBezTo>
                  <a:cubicBezTo>
                    <a:pt x="1400952" y="134704"/>
                    <a:pt x="1284311" y="18063"/>
                    <a:pt x="1140428" y="18063"/>
                  </a:cubicBezTo>
                  <a:lnTo>
                    <a:pt x="0" y="18063"/>
                  </a:lnTo>
                  <a:lnTo>
                    <a:pt x="1016" y="0"/>
                  </a:lnTo>
                  <a:lnTo>
                    <a:pt x="1144665" y="0"/>
                  </a:lnTo>
                  <a:cubicBezTo>
                    <a:pt x="1298525" y="0"/>
                    <a:pt x="1423253" y="124728"/>
                    <a:pt x="1423253" y="278589"/>
                  </a:cubicBezTo>
                  <a:lnTo>
                    <a:pt x="1423252" y="278589"/>
                  </a:lnTo>
                  <a:cubicBezTo>
                    <a:pt x="1423252" y="432449"/>
                    <a:pt x="1298524" y="557177"/>
                    <a:pt x="1144664" y="557177"/>
                  </a:cubicBezTo>
                  <a:close/>
                </a:path>
              </a:pathLst>
            </a:custGeom>
            <a:solidFill>
              <a:schemeClr val="bg1">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7500" lnSpcReduction="20000"/>
            </a:bodyPr>
            <a:lstStyle/>
            <a:p>
              <a:pPr algn="ctr">
                <a:lnSpc>
                  <a:spcPct val="130000"/>
                </a:lnSpc>
              </a:pPr>
              <a:r>
                <a:rPr lang="zh-CN" altLang="en-US" b="1" dirty="0">
                  <a:solidFill>
                    <a:schemeClr val="tx1">
                      <a:lumMod val="75000"/>
                      <a:lumOff val="25000"/>
                    </a:schemeClr>
                  </a:solidFill>
                  <a:latin typeface="微软雅黑"/>
                  <a:ea typeface="微软雅黑"/>
                </a:rPr>
                <a:t>工作完成情况</a:t>
              </a:r>
            </a:p>
          </p:txBody>
        </p:sp>
      </p:grpSp>
      <p:grpSp>
        <p:nvGrpSpPr>
          <p:cNvPr id="20" name="组合 19"/>
          <p:cNvGrpSpPr/>
          <p:nvPr/>
        </p:nvGrpSpPr>
        <p:grpSpPr>
          <a:xfrm>
            <a:off x="4373948" y="1942037"/>
            <a:ext cx="1321113" cy="1435372"/>
            <a:chOff x="5129213" y="3409950"/>
            <a:chExt cx="1762125" cy="1914525"/>
          </a:xfrm>
        </p:grpSpPr>
        <p:sp>
          <p:nvSpPr>
            <p:cNvPr id="8" name="MH_Other_3"/>
            <p:cNvSpPr/>
            <p:nvPr>
              <p:custDataLst>
                <p:tags r:id="rId5"/>
              </p:custDataLst>
            </p:nvPr>
          </p:nvSpPr>
          <p:spPr>
            <a:xfrm>
              <a:off x="6096000" y="3409950"/>
              <a:ext cx="795338" cy="795338"/>
            </a:xfrm>
            <a:custGeom>
              <a:avLst/>
              <a:gdLst>
                <a:gd name="connsiteX0" fmla="*/ 349985 w 663588"/>
                <a:gd name="connsiteY0" fmla="*/ 142900 h 663588"/>
                <a:gd name="connsiteX1" fmla="*/ 482976 w 663588"/>
                <a:gd name="connsiteY1" fmla="*/ 211390 h 663588"/>
                <a:gd name="connsiteX2" fmla="*/ 460097 w 663588"/>
                <a:gd name="connsiteY2" fmla="*/ 486849 h 663588"/>
                <a:gd name="connsiteX3" fmla="*/ 260810 w 663588"/>
                <a:gd name="connsiteY3" fmla="*/ 655570 h 663588"/>
                <a:gd name="connsiteX4" fmla="*/ 202645 w 663588"/>
                <a:gd name="connsiteY4" fmla="*/ 637514 h 663588"/>
                <a:gd name="connsiteX5" fmla="*/ 6741 w 663588"/>
                <a:gd name="connsiteY5" fmla="*/ 398662 h 663588"/>
                <a:gd name="connsiteX6" fmla="*/ 3010 w 663588"/>
                <a:gd name="connsiteY6" fmla="*/ 361650 h 663588"/>
                <a:gd name="connsiteX7" fmla="*/ 207517 w 663588"/>
                <a:gd name="connsiteY7" fmla="*/ 188510 h 663588"/>
                <a:gd name="connsiteX8" fmla="*/ 349985 w 663588"/>
                <a:gd name="connsiteY8" fmla="*/ 142900 h 663588"/>
                <a:gd name="connsiteX9" fmla="*/ 331794 w 663588"/>
                <a:gd name="connsiteY9" fmla="*/ 0 h 663588"/>
                <a:gd name="connsiteX10" fmla="*/ 663588 w 663588"/>
                <a:gd name="connsiteY10" fmla="*/ 331794 h 663588"/>
                <a:gd name="connsiteX11" fmla="*/ 331794 w 663588"/>
                <a:gd name="connsiteY11" fmla="*/ 663588 h 663588"/>
                <a:gd name="connsiteX12" fmla="*/ 278642 w 663588"/>
                <a:gd name="connsiteY12" fmla="*/ 658230 h 663588"/>
                <a:gd name="connsiteX13" fmla="*/ 471280 w 663588"/>
                <a:gd name="connsiteY13" fmla="*/ 495139 h 663588"/>
                <a:gd name="connsiteX14" fmla="*/ 495745 w 663588"/>
                <a:gd name="connsiteY14" fmla="*/ 200580 h 663588"/>
                <a:gd name="connsiteX15" fmla="*/ 495746 w 663588"/>
                <a:gd name="connsiteY15" fmla="*/ 200580 h 663588"/>
                <a:gd name="connsiteX16" fmla="*/ 201187 w 663588"/>
                <a:gd name="connsiteY16" fmla="*/ 176113 h 663588"/>
                <a:gd name="connsiteX17" fmla="*/ 1361 w 663588"/>
                <a:gd name="connsiteY17" fmla="*/ 345290 h 663588"/>
                <a:gd name="connsiteX18" fmla="*/ 0 w 663588"/>
                <a:gd name="connsiteY18" fmla="*/ 331794 h 663588"/>
                <a:gd name="connsiteX19" fmla="*/ 331794 w 663588"/>
                <a:gd name="connsiteY19" fmla="*/ 0 h 66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3588" h="663588">
                  <a:moveTo>
                    <a:pt x="349985" y="142900"/>
                  </a:moveTo>
                  <a:cubicBezTo>
                    <a:pt x="399833" y="147041"/>
                    <a:pt x="448102" y="170198"/>
                    <a:pt x="482976" y="211390"/>
                  </a:cubicBezTo>
                  <a:cubicBezTo>
                    <a:pt x="552725" y="293774"/>
                    <a:pt x="542481" y="417101"/>
                    <a:pt x="460097" y="486849"/>
                  </a:cubicBezTo>
                  <a:lnTo>
                    <a:pt x="260810" y="655570"/>
                  </a:lnTo>
                  <a:lnTo>
                    <a:pt x="202645" y="637514"/>
                  </a:lnTo>
                  <a:cubicBezTo>
                    <a:pt x="103407" y="595540"/>
                    <a:pt x="28840" y="506657"/>
                    <a:pt x="6741" y="398662"/>
                  </a:cubicBezTo>
                  <a:lnTo>
                    <a:pt x="3010" y="361650"/>
                  </a:lnTo>
                  <a:lnTo>
                    <a:pt x="207517" y="188510"/>
                  </a:lnTo>
                  <a:cubicBezTo>
                    <a:pt x="248709" y="153636"/>
                    <a:pt x="300137" y="138760"/>
                    <a:pt x="349985" y="142900"/>
                  </a:cubicBezTo>
                  <a:close/>
                  <a:moveTo>
                    <a:pt x="331794" y="0"/>
                  </a:moveTo>
                  <a:cubicBezTo>
                    <a:pt x="515039" y="0"/>
                    <a:pt x="663588" y="148549"/>
                    <a:pt x="663588" y="331794"/>
                  </a:cubicBezTo>
                  <a:cubicBezTo>
                    <a:pt x="663588" y="515039"/>
                    <a:pt x="515039" y="663588"/>
                    <a:pt x="331794" y="663588"/>
                  </a:cubicBezTo>
                  <a:lnTo>
                    <a:pt x="278642" y="658230"/>
                  </a:lnTo>
                  <a:lnTo>
                    <a:pt x="471280" y="495139"/>
                  </a:lnTo>
                  <a:cubicBezTo>
                    <a:pt x="559376" y="420555"/>
                    <a:pt x="570330" y="288677"/>
                    <a:pt x="495745" y="200580"/>
                  </a:cubicBezTo>
                  <a:lnTo>
                    <a:pt x="495746" y="200580"/>
                  </a:lnTo>
                  <a:cubicBezTo>
                    <a:pt x="421162" y="112483"/>
                    <a:pt x="289283" y="101529"/>
                    <a:pt x="201187" y="176113"/>
                  </a:cubicBezTo>
                  <a:lnTo>
                    <a:pt x="1361" y="345290"/>
                  </a:lnTo>
                  <a:lnTo>
                    <a:pt x="0" y="331794"/>
                  </a:lnTo>
                  <a:cubicBezTo>
                    <a:pt x="0" y="148549"/>
                    <a:pt x="148549" y="0"/>
                    <a:pt x="33179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79" dirty="0">
                  <a:solidFill>
                    <a:srgbClr val="FFFFFF"/>
                  </a:solidFill>
                </a:rPr>
                <a:t>03</a:t>
              </a:r>
              <a:endParaRPr lang="zh-CN" altLang="en-US" sz="1279" dirty="0">
                <a:solidFill>
                  <a:srgbClr val="FFFFFF"/>
                </a:solidFill>
              </a:endParaRPr>
            </a:p>
          </p:txBody>
        </p:sp>
        <p:sp>
          <p:nvSpPr>
            <p:cNvPr id="9" name="MH_SubTitle_3"/>
            <p:cNvSpPr/>
            <p:nvPr>
              <p:custDataLst>
                <p:tags r:id="rId6"/>
              </p:custDataLst>
            </p:nvPr>
          </p:nvSpPr>
          <p:spPr>
            <a:xfrm rot="19176637" flipH="1">
              <a:off x="5129213" y="4657725"/>
              <a:ext cx="1706562" cy="666750"/>
            </a:xfrm>
            <a:custGeom>
              <a:avLst/>
              <a:gdLst>
                <a:gd name="connsiteX0" fmla="*/ 302185 w 1423253"/>
                <a:gd name="connsiteY0" fmla="*/ 557176 h 557177"/>
                <a:gd name="connsiteX1" fmla="*/ 313708 w 1423253"/>
                <a:gd name="connsiteY1" fmla="*/ 539112 h 557177"/>
                <a:gd name="connsiteX2" fmla="*/ 1140428 w 1423253"/>
                <a:gd name="connsiteY2" fmla="*/ 539112 h 557177"/>
                <a:gd name="connsiteX3" fmla="*/ 1400952 w 1423253"/>
                <a:gd name="connsiteY3" fmla="*/ 278588 h 557177"/>
                <a:gd name="connsiteX4" fmla="*/ 1140428 w 1423253"/>
                <a:gd name="connsiteY4" fmla="*/ 18063 h 557177"/>
                <a:gd name="connsiteX5" fmla="*/ 0 w 1423253"/>
                <a:gd name="connsiteY5" fmla="*/ 18063 h 557177"/>
                <a:gd name="connsiteX6" fmla="*/ 1016 w 1423253"/>
                <a:gd name="connsiteY6" fmla="*/ 0 h 557177"/>
                <a:gd name="connsiteX7" fmla="*/ 1144665 w 1423253"/>
                <a:gd name="connsiteY7" fmla="*/ 0 h 557177"/>
                <a:gd name="connsiteX8" fmla="*/ 1423253 w 1423253"/>
                <a:gd name="connsiteY8" fmla="*/ 278589 h 557177"/>
                <a:gd name="connsiteX9" fmla="*/ 1423252 w 1423253"/>
                <a:gd name="connsiteY9" fmla="*/ 278589 h 557177"/>
                <a:gd name="connsiteX10" fmla="*/ 1144664 w 1423253"/>
                <a:gd name="connsiteY10" fmla="*/ 557177 h 55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3253" h="557177">
                  <a:moveTo>
                    <a:pt x="302185" y="557176"/>
                  </a:moveTo>
                  <a:lnTo>
                    <a:pt x="313708" y="539112"/>
                  </a:lnTo>
                  <a:lnTo>
                    <a:pt x="1140428" y="539112"/>
                  </a:lnTo>
                  <a:cubicBezTo>
                    <a:pt x="1284311" y="539112"/>
                    <a:pt x="1400952" y="422472"/>
                    <a:pt x="1400952" y="278588"/>
                  </a:cubicBezTo>
                  <a:cubicBezTo>
                    <a:pt x="1400952" y="134704"/>
                    <a:pt x="1284311" y="18063"/>
                    <a:pt x="1140428" y="18063"/>
                  </a:cubicBezTo>
                  <a:lnTo>
                    <a:pt x="0" y="18063"/>
                  </a:lnTo>
                  <a:lnTo>
                    <a:pt x="1016" y="0"/>
                  </a:lnTo>
                  <a:lnTo>
                    <a:pt x="1144665" y="0"/>
                  </a:lnTo>
                  <a:cubicBezTo>
                    <a:pt x="1298525" y="0"/>
                    <a:pt x="1423253" y="124728"/>
                    <a:pt x="1423253" y="278589"/>
                  </a:cubicBezTo>
                  <a:lnTo>
                    <a:pt x="1423252" y="278589"/>
                  </a:lnTo>
                  <a:cubicBezTo>
                    <a:pt x="1423252" y="432449"/>
                    <a:pt x="1298524" y="557177"/>
                    <a:pt x="1144664" y="557177"/>
                  </a:cubicBezTo>
                  <a:close/>
                </a:path>
              </a:pathLst>
            </a:custGeom>
            <a:solidFill>
              <a:srgbClr val="57B39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lvl="0">
                <a:buNone/>
              </a:pPr>
              <a:r>
                <a:rPr lang="zh-CN" altLang="en-US" sz="1425"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成功项目展示</a:t>
              </a:r>
              <a:endParaRPr lang="en-US" altLang="zh-CN" sz="1425"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组合 20"/>
          <p:cNvGrpSpPr/>
          <p:nvPr/>
        </p:nvGrpSpPr>
        <p:grpSpPr>
          <a:xfrm>
            <a:off x="5642693" y="1942037"/>
            <a:ext cx="1319923" cy="1435372"/>
            <a:chOff x="6821489" y="3409950"/>
            <a:chExt cx="1760537" cy="1914525"/>
          </a:xfrm>
        </p:grpSpPr>
        <p:sp>
          <p:nvSpPr>
            <p:cNvPr id="10" name="MH_Other_4"/>
            <p:cNvSpPr/>
            <p:nvPr>
              <p:custDataLst>
                <p:tags r:id="rId3"/>
              </p:custDataLst>
            </p:nvPr>
          </p:nvSpPr>
          <p:spPr>
            <a:xfrm>
              <a:off x="7786689" y="3409950"/>
              <a:ext cx="795337" cy="795338"/>
            </a:xfrm>
            <a:custGeom>
              <a:avLst/>
              <a:gdLst>
                <a:gd name="connsiteX0" fmla="*/ 349985 w 663588"/>
                <a:gd name="connsiteY0" fmla="*/ 142900 h 663588"/>
                <a:gd name="connsiteX1" fmla="*/ 482976 w 663588"/>
                <a:gd name="connsiteY1" fmla="*/ 211390 h 663588"/>
                <a:gd name="connsiteX2" fmla="*/ 460097 w 663588"/>
                <a:gd name="connsiteY2" fmla="*/ 486849 h 663588"/>
                <a:gd name="connsiteX3" fmla="*/ 260810 w 663588"/>
                <a:gd name="connsiteY3" fmla="*/ 655570 h 663588"/>
                <a:gd name="connsiteX4" fmla="*/ 202645 w 663588"/>
                <a:gd name="connsiteY4" fmla="*/ 637514 h 663588"/>
                <a:gd name="connsiteX5" fmla="*/ 6741 w 663588"/>
                <a:gd name="connsiteY5" fmla="*/ 398662 h 663588"/>
                <a:gd name="connsiteX6" fmla="*/ 3010 w 663588"/>
                <a:gd name="connsiteY6" fmla="*/ 361650 h 663588"/>
                <a:gd name="connsiteX7" fmla="*/ 207517 w 663588"/>
                <a:gd name="connsiteY7" fmla="*/ 188510 h 663588"/>
                <a:gd name="connsiteX8" fmla="*/ 349985 w 663588"/>
                <a:gd name="connsiteY8" fmla="*/ 142900 h 663588"/>
                <a:gd name="connsiteX9" fmla="*/ 331794 w 663588"/>
                <a:gd name="connsiteY9" fmla="*/ 0 h 663588"/>
                <a:gd name="connsiteX10" fmla="*/ 663588 w 663588"/>
                <a:gd name="connsiteY10" fmla="*/ 331794 h 663588"/>
                <a:gd name="connsiteX11" fmla="*/ 331794 w 663588"/>
                <a:gd name="connsiteY11" fmla="*/ 663588 h 663588"/>
                <a:gd name="connsiteX12" fmla="*/ 278642 w 663588"/>
                <a:gd name="connsiteY12" fmla="*/ 658230 h 663588"/>
                <a:gd name="connsiteX13" fmla="*/ 471280 w 663588"/>
                <a:gd name="connsiteY13" fmla="*/ 495139 h 663588"/>
                <a:gd name="connsiteX14" fmla="*/ 495745 w 663588"/>
                <a:gd name="connsiteY14" fmla="*/ 200580 h 663588"/>
                <a:gd name="connsiteX15" fmla="*/ 495746 w 663588"/>
                <a:gd name="connsiteY15" fmla="*/ 200580 h 663588"/>
                <a:gd name="connsiteX16" fmla="*/ 201187 w 663588"/>
                <a:gd name="connsiteY16" fmla="*/ 176113 h 663588"/>
                <a:gd name="connsiteX17" fmla="*/ 1361 w 663588"/>
                <a:gd name="connsiteY17" fmla="*/ 345290 h 663588"/>
                <a:gd name="connsiteX18" fmla="*/ 0 w 663588"/>
                <a:gd name="connsiteY18" fmla="*/ 331794 h 663588"/>
                <a:gd name="connsiteX19" fmla="*/ 331794 w 663588"/>
                <a:gd name="connsiteY19" fmla="*/ 0 h 66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3588" h="663588">
                  <a:moveTo>
                    <a:pt x="349985" y="142900"/>
                  </a:moveTo>
                  <a:cubicBezTo>
                    <a:pt x="399833" y="147041"/>
                    <a:pt x="448102" y="170198"/>
                    <a:pt x="482976" y="211390"/>
                  </a:cubicBezTo>
                  <a:cubicBezTo>
                    <a:pt x="552725" y="293774"/>
                    <a:pt x="542481" y="417101"/>
                    <a:pt x="460097" y="486849"/>
                  </a:cubicBezTo>
                  <a:lnTo>
                    <a:pt x="260810" y="655570"/>
                  </a:lnTo>
                  <a:lnTo>
                    <a:pt x="202645" y="637514"/>
                  </a:lnTo>
                  <a:cubicBezTo>
                    <a:pt x="103407" y="595540"/>
                    <a:pt x="28840" y="506657"/>
                    <a:pt x="6741" y="398662"/>
                  </a:cubicBezTo>
                  <a:lnTo>
                    <a:pt x="3010" y="361650"/>
                  </a:lnTo>
                  <a:lnTo>
                    <a:pt x="207517" y="188510"/>
                  </a:lnTo>
                  <a:cubicBezTo>
                    <a:pt x="248709" y="153636"/>
                    <a:pt x="300137" y="138760"/>
                    <a:pt x="349985" y="142900"/>
                  </a:cubicBezTo>
                  <a:close/>
                  <a:moveTo>
                    <a:pt x="331794" y="0"/>
                  </a:moveTo>
                  <a:cubicBezTo>
                    <a:pt x="515039" y="0"/>
                    <a:pt x="663588" y="148549"/>
                    <a:pt x="663588" y="331794"/>
                  </a:cubicBezTo>
                  <a:cubicBezTo>
                    <a:pt x="663588" y="515039"/>
                    <a:pt x="515039" y="663588"/>
                    <a:pt x="331794" y="663588"/>
                  </a:cubicBezTo>
                  <a:lnTo>
                    <a:pt x="278642" y="658230"/>
                  </a:lnTo>
                  <a:lnTo>
                    <a:pt x="471280" y="495139"/>
                  </a:lnTo>
                  <a:cubicBezTo>
                    <a:pt x="559376" y="420555"/>
                    <a:pt x="570330" y="288677"/>
                    <a:pt x="495745" y="200580"/>
                  </a:cubicBezTo>
                  <a:lnTo>
                    <a:pt x="495746" y="200580"/>
                  </a:lnTo>
                  <a:cubicBezTo>
                    <a:pt x="421162" y="112483"/>
                    <a:pt x="289283" y="101529"/>
                    <a:pt x="201187" y="176113"/>
                  </a:cubicBezTo>
                  <a:lnTo>
                    <a:pt x="1361" y="345290"/>
                  </a:lnTo>
                  <a:lnTo>
                    <a:pt x="0" y="331794"/>
                  </a:lnTo>
                  <a:cubicBezTo>
                    <a:pt x="0" y="148549"/>
                    <a:pt x="148549" y="0"/>
                    <a:pt x="33179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79" dirty="0">
                  <a:solidFill>
                    <a:srgbClr val="FFFFFF"/>
                  </a:solidFill>
                </a:rPr>
                <a:t>04</a:t>
              </a:r>
              <a:endParaRPr lang="zh-CN" altLang="en-US" sz="1279" dirty="0">
                <a:solidFill>
                  <a:srgbClr val="FFFFFF"/>
                </a:solidFill>
              </a:endParaRPr>
            </a:p>
          </p:txBody>
        </p:sp>
        <p:sp>
          <p:nvSpPr>
            <p:cNvPr id="11" name="MH_SubTitle_4"/>
            <p:cNvSpPr/>
            <p:nvPr>
              <p:custDataLst>
                <p:tags r:id="rId4"/>
              </p:custDataLst>
            </p:nvPr>
          </p:nvSpPr>
          <p:spPr>
            <a:xfrm rot="19176637" flipH="1">
              <a:off x="6821489" y="4657725"/>
              <a:ext cx="1704975" cy="666750"/>
            </a:xfrm>
            <a:custGeom>
              <a:avLst/>
              <a:gdLst>
                <a:gd name="connsiteX0" fmla="*/ 302185 w 1423253"/>
                <a:gd name="connsiteY0" fmla="*/ 557176 h 557177"/>
                <a:gd name="connsiteX1" fmla="*/ 313708 w 1423253"/>
                <a:gd name="connsiteY1" fmla="*/ 539112 h 557177"/>
                <a:gd name="connsiteX2" fmla="*/ 1140428 w 1423253"/>
                <a:gd name="connsiteY2" fmla="*/ 539112 h 557177"/>
                <a:gd name="connsiteX3" fmla="*/ 1400952 w 1423253"/>
                <a:gd name="connsiteY3" fmla="*/ 278588 h 557177"/>
                <a:gd name="connsiteX4" fmla="*/ 1140428 w 1423253"/>
                <a:gd name="connsiteY4" fmla="*/ 18063 h 557177"/>
                <a:gd name="connsiteX5" fmla="*/ 0 w 1423253"/>
                <a:gd name="connsiteY5" fmla="*/ 18063 h 557177"/>
                <a:gd name="connsiteX6" fmla="*/ 1016 w 1423253"/>
                <a:gd name="connsiteY6" fmla="*/ 0 h 557177"/>
                <a:gd name="connsiteX7" fmla="*/ 1144665 w 1423253"/>
                <a:gd name="connsiteY7" fmla="*/ 0 h 557177"/>
                <a:gd name="connsiteX8" fmla="*/ 1423253 w 1423253"/>
                <a:gd name="connsiteY8" fmla="*/ 278589 h 557177"/>
                <a:gd name="connsiteX9" fmla="*/ 1423252 w 1423253"/>
                <a:gd name="connsiteY9" fmla="*/ 278589 h 557177"/>
                <a:gd name="connsiteX10" fmla="*/ 1144664 w 1423253"/>
                <a:gd name="connsiteY10" fmla="*/ 557177 h 55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3253" h="557177">
                  <a:moveTo>
                    <a:pt x="302185" y="557176"/>
                  </a:moveTo>
                  <a:lnTo>
                    <a:pt x="313708" y="539112"/>
                  </a:lnTo>
                  <a:lnTo>
                    <a:pt x="1140428" y="539112"/>
                  </a:lnTo>
                  <a:cubicBezTo>
                    <a:pt x="1284311" y="539112"/>
                    <a:pt x="1400952" y="422472"/>
                    <a:pt x="1400952" y="278588"/>
                  </a:cubicBezTo>
                  <a:cubicBezTo>
                    <a:pt x="1400952" y="134704"/>
                    <a:pt x="1284311" y="18063"/>
                    <a:pt x="1140428" y="18063"/>
                  </a:cubicBezTo>
                  <a:lnTo>
                    <a:pt x="0" y="18063"/>
                  </a:lnTo>
                  <a:lnTo>
                    <a:pt x="1016" y="0"/>
                  </a:lnTo>
                  <a:lnTo>
                    <a:pt x="1144665" y="0"/>
                  </a:lnTo>
                  <a:cubicBezTo>
                    <a:pt x="1298525" y="0"/>
                    <a:pt x="1423253" y="124728"/>
                    <a:pt x="1423253" y="278589"/>
                  </a:cubicBezTo>
                  <a:lnTo>
                    <a:pt x="1423252" y="278589"/>
                  </a:lnTo>
                  <a:cubicBezTo>
                    <a:pt x="1423252" y="432449"/>
                    <a:pt x="1298524" y="557177"/>
                    <a:pt x="1144664" y="557177"/>
                  </a:cubicBezTo>
                  <a:close/>
                </a:path>
              </a:pathLst>
            </a:custGeom>
            <a:solidFill>
              <a:schemeClr val="bg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7500" lnSpcReduction="20000"/>
            </a:bodyPr>
            <a:lstStyle/>
            <a:p>
              <a:pPr algn="ctr">
                <a:lnSpc>
                  <a:spcPct val="13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明年工作计划</a:t>
              </a:r>
            </a:p>
          </p:txBody>
        </p:sp>
      </p:grpSp>
      <p:sp>
        <p:nvSpPr>
          <p:cNvPr id="23" name="PA_淘宝店chenying0907 8">
            <a:extLst>
              <a:ext uri="{FF2B5EF4-FFF2-40B4-BE49-F238E27FC236}">
                <a16:creationId xmlns:a16="http://schemas.microsoft.com/office/drawing/2014/main" id="{24556A42-E265-42E0-AAC9-C2B77F3D66BB}"/>
              </a:ext>
            </a:extLst>
          </p:cNvPr>
          <p:cNvSpPr/>
          <p:nvPr>
            <p:custDataLst>
              <p:tags r:id="rId1"/>
            </p:custDataLst>
          </p:nvPr>
        </p:nvSpPr>
        <p:spPr>
          <a:xfrm>
            <a:off x="1" y="616029"/>
            <a:ext cx="2385392" cy="53401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9"/>
          </a:p>
        </p:txBody>
      </p:sp>
      <p:sp>
        <p:nvSpPr>
          <p:cNvPr id="24" name="PA_淘宝店chenying0907 10">
            <a:extLst>
              <a:ext uri="{FF2B5EF4-FFF2-40B4-BE49-F238E27FC236}">
                <a16:creationId xmlns:a16="http://schemas.microsoft.com/office/drawing/2014/main" id="{FE16BC70-CC33-4D6A-A568-504CD83929A2}"/>
              </a:ext>
            </a:extLst>
          </p:cNvPr>
          <p:cNvSpPr txBox="1"/>
          <p:nvPr>
            <p:custDataLst>
              <p:tags r:id="rId2"/>
            </p:custDataLst>
          </p:nvPr>
        </p:nvSpPr>
        <p:spPr>
          <a:xfrm>
            <a:off x="261754" y="685602"/>
            <a:ext cx="2019089" cy="415498"/>
          </a:xfrm>
          <a:prstGeom prst="rect">
            <a:avLst/>
          </a:prstGeom>
          <a:noFill/>
        </p:spPr>
        <p:txBody>
          <a:bodyPr wrap="square" rtlCol="0">
            <a:spAutoFit/>
          </a:bodyPr>
          <a:lstStyle/>
          <a:p>
            <a:pPr algn="ctr"/>
            <a:r>
              <a:rPr lang="zh-CN" altLang="en-US" sz="2100" b="1" dirty="0">
                <a:solidFill>
                  <a:schemeClr val="accent1"/>
                </a:solidFill>
              </a:rPr>
              <a:t>目录</a:t>
            </a:r>
            <a:r>
              <a:rPr lang="en-US" altLang="zh-CN" sz="2100" b="1" dirty="0">
                <a:solidFill>
                  <a:schemeClr val="accent1"/>
                </a:solidFill>
              </a:rPr>
              <a:t>/CONTENT</a:t>
            </a:r>
          </a:p>
        </p:txBody>
      </p:sp>
    </p:spTree>
    <p:extLst>
      <p:ext uri="{BB962C8B-B14F-4D97-AF65-F5344CB8AC3E}">
        <p14:creationId xmlns:p14="http://schemas.microsoft.com/office/powerpoint/2010/main" val="6212198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800"/>
                            </p:stCondLst>
                            <p:childTnLst>
                              <p:par>
                                <p:cTn id="12" presetID="25" presetClass="entr" presetSubtype="0"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15"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16"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17" dur="1000" fill="hold"/>
                                        <p:tgtEl>
                                          <p:spTgt spid="18"/>
                                        </p:tgtEl>
                                        <p:attrNameLst>
                                          <p:attrName>ppt_h</p:attrName>
                                        </p:attrNameLst>
                                      </p:cBhvr>
                                      <p:tavLst>
                                        <p:tav tm="0">
                                          <p:val>
                                            <p:strVal val="#ppt_h"/>
                                          </p:val>
                                        </p:tav>
                                        <p:tav tm="100000">
                                          <p:val>
                                            <p:strVal val="#ppt_h"/>
                                          </p:val>
                                        </p:tav>
                                      </p:tavLst>
                                    </p:anim>
                                    <p:anim calcmode="lin" valueType="num">
                                      <p:cBhvr>
                                        <p:cTn id="18"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19"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20"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21" dur="1000" decel="50000">
                                          <p:stCondLst>
                                            <p:cond delay="0"/>
                                          </p:stCondLst>
                                        </p:cTn>
                                        <p:tgtEl>
                                          <p:spTgt spid="18"/>
                                        </p:tgtEl>
                                      </p:cBhvr>
                                    </p:animEffect>
                                  </p:childTnLst>
                                </p:cTn>
                              </p:par>
                              <p:par>
                                <p:cTn id="22" presetID="25" presetClass="entr" presetSubtype="0" fill="hold" nodeType="withEffect">
                                  <p:stCondLst>
                                    <p:cond delay="25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19"/>
                                        </p:tgtEl>
                                        <p:attrNameLst>
                                          <p:attrName>ppt_w</p:attrName>
                                        </p:attrNameLst>
                                      </p:cBhvr>
                                      <p:tavLst>
                                        <p:tav tm="0">
                                          <p:val>
                                            <p:strVal val="#ppt_w*.05"/>
                                          </p:val>
                                        </p:tav>
                                        <p:tav tm="100000">
                                          <p:val>
                                            <p:strVal val="#ppt_w"/>
                                          </p:val>
                                        </p:tav>
                                      </p:tavLst>
                                    </p:anim>
                                    <p:anim calcmode="lin" valueType="num">
                                      <p:cBhvr>
                                        <p:cTn id="27" dur="1000" fill="hold"/>
                                        <p:tgtEl>
                                          <p:spTgt spid="19"/>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19"/>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19"/>
                                        </p:tgtEl>
                                      </p:cBhvr>
                                    </p:animEffect>
                                  </p:childTnLst>
                                </p:cTn>
                              </p:par>
                              <p:par>
                                <p:cTn id="32" presetID="25" presetClass="entr" presetSubtype="0" fill="hold" nodeType="withEffect">
                                  <p:stCondLst>
                                    <p:cond delay="500"/>
                                  </p:stCondLst>
                                  <p:childTnLst>
                                    <p:set>
                                      <p:cBhvr>
                                        <p:cTn id="33" dur="1" fill="hold">
                                          <p:stCondLst>
                                            <p:cond delay="0"/>
                                          </p:stCondLst>
                                        </p:cTn>
                                        <p:tgtEl>
                                          <p:spTgt spid="20"/>
                                        </p:tgtEl>
                                        <p:attrNameLst>
                                          <p:attrName>style.visibility</p:attrName>
                                        </p:attrNameLst>
                                      </p:cBhvr>
                                      <p:to>
                                        <p:strVal val="visible"/>
                                      </p:to>
                                    </p:set>
                                    <p:anim calcmode="lin" valueType="num">
                                      <p:cBhvr>
                                        <p:cTn id="34"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35"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36"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37" dur="1000" fill="hold"/>
                                        <p:tgtEl>
                                          <p:spTgt spid="20"/>
                                        </p:tgtEl>
                                        <p:attrNameLst>
                                          <p:attrName>ppt_h</p:attrName>
                                        </p:attrNameLst>
                                      </p:cBhvr>
                                      <p:tavLst>
                                        <p:tav tm="0">
                                          <p:val>
                                            <p:strVal val="#ppt_h"/>
                                          </p:val>
                                        </p:tav>
                                        <p:tav tm="100000">
                                          <p:val>
                                            <p:strVal val="#ppt_h"/>
                                          </p:val>
                                        </p:tav>
                                      </p:tavLst>
                                    </p:anim>
                                    <p:anim calcmode="lin" valueType="num">
                                      <p:cBhvr>
                                        <p:cTn id="38"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39"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40"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41" dur="1000" decel="50000">
                                          <p:stCondLst>
                                            <p:cond delay="0"/>
                                          </p:stCondLst>
                                        </p:cTn>
                                        <p:tgtEl>
                                          <p:spTgt spid="20"/>
                                        </p:tgtEl>
                                      </p:cBhvr>
                                    </p:animEffect>
                                  </p:childTnLst>
                                </p:cTn>
                              </p:par>
                              <p:par>
                                <p:cTn id="42" presetID="25" presetClass="entr" presetSubtype="0" fill="hold" nodeType="withEffect">
                                  <p:stCondLst>
                                    <p:cond delay="750"/>
                                  </p:stCondLst>
                                  <p:childTnLst>
                                    <p:set>
                                      <p:cBhvr>
                                        <p:cTn id="43" dur="1" fill="hold">
                                          <p:stCondLst>
                                            <p:cond delay="0"/>
                                          </p:stCondLst>
                                        </p:cTn>
                                        <p:tgtEl>
                                          <p:spTgt spid="21"/>
                                        </p:tgtEl>
                                        <p:attrNameLst>
                                          <p:attrName>style.visibility</p:attrName>
                                        </p:attrNameLst>
                                      </p:cBhvr>
                                      <p:to>
                                        <p:strVal val="visible"/>
                                      </p:to>
                                    </p:set>
                                    <p:anim calcmode="lin" valueType="num">
                                      <p:cBhvr>
                                        <p:cTn id="44" dur="500" decel="50000" fill="hold">
                                          <p:stCondLst>
                                            <p:cond delay="0"/>
                                          </p:stCondLst>
                                        </p:cTn>
                                        <p:tgtEl>
                                          <p:spTgt spid="21"/>
                                        </p:tgtEl>
                                        <p:attrNameLst>
                                          <p:attrName>style.rotation</p:attrName>
                                        </p:attrNameLst>
                                      </p:cBhvr>
                                      <p:tavLst>
                                        <p:tav tm="0">
                                          <p:val>
                                            <p:fltVal val="-90"/>
                                          </p:val>
                                        </p:tav>
                                        <p:tav tm="100000">
                                          <p:val>
                                            <p:fltVal val="0"/>
                                          </p:val>
                                        </p:tav>
                                      </p:tavLst>
                                    </p:anim>
                                    <p:anim calcmode="lin" valueType="num">
                                      <p:cBhvr>
                                        <p:cTn id="45" dur="500" decel="50000" fill="hold">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46" dur="500" accel="50000" fill="hold">
                                          <p:stCondLst>
                                            <p:cond delay="500"/>
                                          </p:stCondLst>
                                        </p:cTn>
                                        <p:tgtEl>
                                          <p:spTgt spid="21"/>
                                        </p:tgtEl>
                                        <p:attrNameLst>
                                          <p:attrName>ppt_w</p:attrName>
                                        </p:attrNameLst>
                                      </p:cBhvr>
                                      <p:tavLst>
                                        <p:tav tm="0">
                                          <p:val>
                                            <p:strVal val="#ppt_w*.05"/>
                                          </p:val>
                                        </p:tav>
                                        <p:tav tm="100000">
                                          <p:val>
                                            <p:strVal val="#ppt_w"/>
                                          </p:val>
                                        </p:tav>
                                      </p:tavLst>
                                    </p:anim>
                                    <p:anim calcmode="lin" valueType="num">
                                      <p:cBhvr>
                                        <p:cTn id="47" dur="1000" fill="hold"/>
                                        <p:tgtEl>
                                          <p:spTgt spid="21"/>
                                        </p:tgtEl>
                                        <p:attrNameLst>
                                          <p:attrName>ppt_h</p:attrName>
                                        </p:attrNameLst>
                                      </p:cBhvr>
                                      <p:tavLst>
                                        <p:tav tm="0">
                                          <p:val>
                                            <p:strVal val="#ppt_h"/>
                                          </p:val>
                                        </p:tav>
                                        <p:tav tm="100000">
                                          <p:val>
                                            <p:strVal val="#ppt_h"/>
                                          </p:val>
                                        </p:tav>
                                      </p:tavLst>
                                    </p:anim>
                                    <p:anim calcmode="lin" valueType="num">
                                      <p:cBhvr>
                                        <p:cTn id="48" dur="500" decel="50000" fill="hold">
                                          <p:stCondLst>
                                            <p:cond delay="0"/>
                                          </p:stCondLst>
                                        </p:cTn>
                                        <p:tgtEl>
                                          <p:spTgt spid="21"/>
                                        </p:tgtEl>
                                        <p:attrNameLst>
                                          <p:attrName>ppt_x</p:attrName>
                                        </p:attrNameLst>
                                      </p:cBhvr>
                                      <p:tavLst>
                                        <p:tav tm="0">
                                          <p:val>
                                            <p:strVal val="#ppt_x+.4"/>
                                          </p:val>
                                        </p:tav>
                                        <p:tav tm="100000">
                                          <p:val>
                                            <p:strVal val="#ppt_x"/>
                                          </p:val>
                                        </p:tav>
                                      </p:tavLst>
                                    </p:anim>
                                    <p:anim calcmode="lin" valueType="num">
                                      <p:cBhvr>
                                        <p:cTn id="49" dur="500" decel="50000" fill="hold">
                                          <p:stCondLst>
                                            <p:cond delay="0"/>
                                          </p:stCondLst>
                                        </p:cTn>
                                        <p:tgtEl>
                                          <p:spTgt spid="21"/>
                                        </p:tgtEl>
                                        <p:attrNameLst>
                                          <p:attrName>ppt_y</p:attrName>
                                        </p:attrNameLst>
                                      </p:cBhvr>
                                      <p:tavLst>
                                        <p:tav tm="0">
                                          <p:val>
                                            <p:strVal val="#ppt_y-.2"/>
                                          </p:val>
                                        </p:tav>
                                        <p:tav tm="100000">
                                          <p:val>
                                            <p:strVal val="#ppt_y+.1"/>
                                          </p:val>
                                        </p:tav>
                                      </p:tavLst>
                                    </p:anim>
                                    <p:anim calcmode="lin" valueType="num">
                                      <p:cBhvr>
                                        <p:cTn id="50" dur="500" accel="50000" fill="hold">
                                          <p:stCondLst>
                                            <p:cond delay="500"/>
                                          </p:stCondLst>
                                        </p:cTn>
                                        <p:tgtEl>
                                          <p:spTgt spid="21"/>
                                        </p:tgtEl>
                                        <p:attrNameLst>
                                          <p:attrName>ppt_y</p:attrName>
                                        </p:attrNameLst>
                                      </p:cBhvr>
                                      <p:tavLst>
                                        <p:tav tm="0">
                                          <p:val>
                                            <p:strVal val="#ppt_y+.1"/>
                                          </p:val>
                                        </p:tav>
                                        <p:tav tm="100000">
                                          <p:val>
                                            <p:strVal val="#ppt_y"/>
                                          </p:val>
                                        </p:tav>
                                      </p:tavLst>
                                    </p:anim>
                                    <p:animEffect transition="in" filter="fade">
                                      <p:cBhvr>
                                        <p:cTn id="51" dur="1000" decel="50000">
                                          <p:stCondLst>
                                            <p:cond delay="0"/>
                                          </p:stCondLst>
                                        </p:cTn>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298450" y="1780456"/>
            <a:ext cx="3584575" cy="2610656"/>
            <a:chOff x="2047009" y="1663503"/>
            <a:chExt cx="4100513" cy="2985932"/>
          </a:xfrm>
        </p:grpSpPr>
        <p:grpSp>
          <p:nvGrpSpPr>
            <p:cNvPr id="3" name="Group 2"/>
            <p:cNvGrpSpPr>
              <a:grpSpLocks/>
            </p:cNvGrpSpPr>
            <p:nvPr/>
          </p:nvGrpSpPr>
          <p:grpSpPr bwMode="auto">
            <a:xfrm>
              <a:off x="2047009" y="3042091"/>
              <a:ext cx="4100513" cy="1607344"/>
              <a:chOff x="3381376" y="4711701"/>
              <a:chExt cx="5467350" cy="2143125"/>
            </a:xfrm>
          </p:grpSpPr>
          <p:sp>
            <p:nvSpPr>
              <p:cNvPr id="73" name="Freeform 5"/>
              <p:cNvSpPr>
                <a:spLocks/>
              </p:cNvSpPr>
              <p:nvPr/>
            </p:nvSpPr>
            <p:spPr bwMode="auto">
              <a:xfrm>
                <a:off x="3381376" y="4711640"/>
                <a:ext cx="5467350" cy="2143186"/>
              </a:xfrm>
              <a:custGeom>
                <a:avLst/>
                <a:gdLst>
                  <a:gd name="T0" fmla="*/ 0 w 1770"/>
                  <a:gd name="T1" fmla="*/ 658 h 694"/>
                  <a:gd name="T2" fmla="*/ 0 w 1770"/>
                  <a:gd name="T3" fmla="*/ 661 h 694"/>
                  <a:gd name="T4" fmla="*/ 0 w 1770"/>
                  <a:gd name="T5" fmla="*/ 661 h 694"/>
                  <a:gd name="T6" fmla="*/ 0 w 1770"/>
                  <a:gd name="T7" fmla="*/ 661 h 694"/>
                  <a:gd name="T8" fmla="*/ 110 w 1770"/>
                  <a:gd name="T9" fmla="*/ 694 h 694"/>
                  <a:gd name="T10" fmla="*/ 1696 w 1770"/>
                  <a:gd name="T11" fmla="*/ 693 h 694"/>
                  <a:gd name="T12" fmla="*/ 1764 w 1770"/>
                  <a:gd name="T13" fmla="*/ 667 h 694"/>
                  <a:gd name="T14" fmla="*/ 1766 w 1770"/>
                  <a:gd name="T15" fmla="*/ 624 h 694"/>
                  <a:gd name="T16" fmla="*/ 1766 w 1770"/>
                  <a:gd name="T17" fmla="*/ 624 h 694"/>
                  <a:gd name="T18" fmla="*/ 1743 w 1770"/>
                  <a:gd name="T19" fmla="*/ 577 h 694"/>
                  <a:gd name="T20" fmla="*/ 1281 w 1770"/>
                  <a:gd name="T21" fmla="*/ 37 h 694"/>
                  <a:gd name="T22" fmla="*/ 1189 w 1770"/>
                  <a:gd name="T23" fmla="*/ 0 h 694"/>
                  <a:gd name="T24" fmla="*/ 557 w 1770"/>
                  <a:gd name="T25" fmla="*/ 1 h 694"/>
                  <a:gd name="T26" fmla="*/ 478 w 1770"/>
                  <a:gd name="T27" fmla="*/ 30 h 694"/>
                  <a:gd name="T28" fmla="*/ 21 w 1770"/>
                  <a:gd name="T29" fmla="*/ 578 h 694"/>
                  <a:gd name="T30" fmla="*/ 3 w 1770"/>
                  <a:gd name="T31" fmla="*/ 612 h 694"/>
                  <a:gd name="T32" fmla="*/ 3 w 1770"/>
                  <a:gd name="T33" fmla="*/ 612 h 694"/>
                  <a:gd name="T34" fmla="*/ 0 w 1770"/>
                  <a:gd name="T35" fmla="*/ 658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70" h="694">
                    <a:moveTo>
                      <a:pt x="0" y="658"/>
                    </a:moveTo>
                    <a:cubicBezTo>
                      <a:pt x="0" y="659"/>
                      <a:pt x="0" y="660"/>
                      <a:pt x="0" y="661"/>
                    </a:cubicBezTo>
                    <a:cubicBezTo>
                      <a:pt x="0" y="661"/>
                      <a:pt x="0" y="661"/>
                      <a:pt x="0" y="661"/>
                    </a:cubicBezTo>
                    <a:cubicBezTo>
                      <a:pt x="0" y="661"/>
                      <a:pt x="0" y="661"/>
                      <a:pt x="0" y="661"/>
                    </a:cubicBezTo>
                    <a:cubicBezTo>
                      <a:pt x="0" y="680"/>
                      <a:pt x="27" y="694"/>
                      <a:pt x="110" y="694"/>
                    </a:cubicBezTo>
                    <a:cubicBezTo>
                      <a:pt x="1696" y="693"/>
                      <a:pt x="1696" y="693"/>
                      <a:pt x="1696" y="693"/>
                    </a:cubicBezTo>
                    <a:cubicBezTo>
                      <a:pt x="1747" y="693"/>
                      <a:pt x="1764" y="683"/>
                      <a:pt x="1764" y="667"/>
                    </a:cubicBezTo>
                    <a:cubicBezTo>
                      <a:pt x="1766" y="624"/>
                      <a:pt x="1766" y="624"/>
                      <a:pt x="1766" y="624"/>
                    </a:cubicBezTo>
                    <a:cubicBezTo>
                      <a:pt x="1766" y="624"/>
                      <a:pt x="1766" y="624"/>
                      <a:pt x="1766" y="624"/>
                    </a:cubicBezTo>
                    <a:cubicBezTo>
                      <a:pt x="1770" y="612"/>
                      <a:pt x="1759" y="595"/>
                      <a:pt x="1743" y="577"/>
                    </a:cubicBezTo>
                    <a:cubicBezTo>
                      <a:pt x="1281" y="37"/>
                      <a:pt x="1281" y="37"/>
                      <a:pt x="1281" y="37"/>
                    </a:cubicBezTo>
                    <a:cubicBezTo>
                      <a:pt x="1263" y="16"/>
                      <a:pt x="1245" y="0"/>
                      <a:pt x="1189" y="0"/>
                    </a:cubicBezTo>
                    <a:cubicBezTo>
                      <a:pt x="557" y="1"/>
                      <a:pt x="557" y="1"/>
                      <a:pt x="557" y="1"/>
                    </a:cubicBezTo>
                    <a:cubicBezTo>
                      <a:pt x="512" y="1"/>
                      <a:pt x="495" y="9"/>
                      <a:pt x="478" y="30"/>
                    </a:cubicBezTo>
                    <a:cubicBezTo>
                      <a:pt x="21" y="578"/>
                      <a:pt x="21" y="578"/>
                      <a:pt x="21" y="578"/>
                    </a:cubicBezTo>
                    <a:cubicBezTo>
                      <a:pt x="11" y="590"/>
                      <a:pt x="4" y="602"/>
                      <a:pt x="3" y="612"/>
                    </a:cubicBezTo>
                    <a:cubicBezTo>
                      <a:pt x="3" y="612"/>
                      <a:pt x="3" y="612"/>
                      <a:pt x="3" y="612"/>
                    </a:cubicBezTo>
                    <a:lnTo>
                      <a:pt x="0" y="658"/>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74" name="Freeform 6"/>
              <p:cNvSpPr>
                <a:spLocks/>
              </p:cNvSpPr>
              <p:nvPr/>
            </p:nvSpPr>
            <p:spPr bwMode="auto">
              <a:xfrm>
                <a:off x="3689351" y="4819651"/>
                <a:ext cx="4849813" cy="1701800"/>
              </a:xfrm>
              <a:custGeom>
                <a:avLst/>
                <a:gdLst>
                  <a:gd name="T0" fmla="*/ 0 w 3055"/>
                  <a:gd name="T1" fmla="*/ 1072 h 1072"/>
                  <a:gd name="T2" fmla="*/ 3055 w 3055"/>
                  <a:gd name="T3" fmla="*/ 1068 h 1072"/>
                  <a:gd name="T4" fmla="*/ 2226 w 3055"/>
                  <a:gd name="T5" fmla="*/ 0 h 1072"/>
                  <a:gd name="T6" fmla="*/ 812 w 3055"/>
                  <a:gd name="T7" fmla="*/ 2 h 1072"/>
                  <a:gd name="T8" fmla="*/ 0 w 3055"/>
                  <a:gd name="T9" fmla="*/ 1072 h 1072"/>
                </a:gdLst>
                <a:ahLst/>
                <a:cxnLst>
                  <a:cxn ang="0">
                    <a:pos x="T0" y="T1"/>
                  </a:cxn>
                  <a:cxn ang="0">
                    <a:pos x="T2" y="T3"/>
                  </a:cxn>
                  <a:cxn ang="0">
                    <a:pos x="T4" y="T5"/>
                  </a:cxn>
                  <a:cxn ang="0">
                    <a:pos x="T6" y="T7"/>
                  </a:cxn>
                  <a:cxn ang="0">
                    <a:pos x="T8" y="T9"/>
                  </a:cxn>
                </a:cxnLst>
                <a:rect l="0" t="0" r="r" b="b"/>
                <a:pathLst>
                  <a:path w="3055" h="1072">
                    <a:moveTo>
                      <a:pt x="0" y="1072"/>
                    </a:moveTo>
                    <a:lnTo>
                      <a:pt x="3055" y="1068"/>
                    </a:lnTo>
                    <a:lnTo>
                      <a:pt x="2226" y="0"/>
                    </a:lnTo>
                    <a:lnTo>
                      <a:pt x="812" y="2"/>
                    </a:lnTo>
                    <a:lnTo>
                      <a:pt x="0" y="1072"/>
                    </a:lnTo>
                    <a:close/>
                  </a:path>
                </a:pathLst>
              </a:custGeom>
              <a:blipFill>
                <a:blip r:embed="rId3" cstate="print"/>
                <a:stretch>
                  <a:fillRect l="-25000" r="-25000"/>
                </a:stretch>
              </a:bli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75" name="Freeform 7"/>
              <p:cNvSpPr>
                <a:spLocks/>
              </p:cNvSpPr>
              <p:nvPr/>
            </p:nvSpPr>
            <p:spPr bwMode="auto">
              <a:xfrm>
                <a:off x="5664685" y="4750387"/>
                <a:ext cx="845041" cy="31481"/>
              </a:xfrm>
              <a:custGeom>
                <a:avLst/>
                <a:gdLst>
                  <a:gd name="T0" fmla="*/ 260 w 274"/>
                  <a:gd name="T1" fmla="*/ 0 h 10"/>
                  <a:gd name="T2" fmla="*/ 137 w 274"/>
                  <a:gd name="T3" fmla="*/ 0 h 10"/>
                  <a:gd name="T4" fmla="*/ 14 w 274"/>
                  <a:gd name="T5" fmla="*/ 0 h 10"/>
                  <a:gd name="T6" fmla="*/ 1 w 274"/>
                  <a:gd name="T7" fmla="*/ 5 h 10"/>
                  <a:gd name="T8" fmla="*/ 1 w 274"/>
                  <a:gd name="T9" fmla="*/ 5 h 10"/>
                  <a:gd name="T10" fmla="*/ 12 w 274"/>
                  <a:gd name="T11" fmla="*/ 10 h 10"/>
                  <a:gd name="T12" fmla="*/ 137 w 274"/>
                  <a:gd name="T13" fmla="*/ 10 h 10"/>
                  <a:gd name="T14" fmla="*/ 262 w 274"/>
                  <a:gd name="T15" fmla="*/ 10 h 10"/>
                  <a:gd name="T16" fmla="*/ 273 w 274"/>
                  <a:gd name="T17" fmla="*/ 5 h 10"/>
                  <a:gd name="T18" fmla="*/ 273 w 274"/>
                  <a:gd name="T19" fmla="*/ 5 h 10"/>
                  <a:gd name="T20" fmla="*/ 260 w 274"/>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 h="10">
                    <a:moveTo>
                      <a:pt x="260" y="0"/>
                    </a:moveTo>
                    <a:cubicBezTo>
                      <a:pt x="219" y="0"/>
                      <a:pt x="178" y="0"/>
                      <a:pt x="137" y="0"/>
                    </a:cubicBezTo>
                    <a:cubicBezTo>
                      <a:pt x="96" y="0"/>
                      <a:pt x="55" y="0"/>
                      <a:pt x="14" y="0"/>
                    </a:cubicBezTo>
                    <a:cubicBezTo>
                      <a:pt x="8" y="0"/>
                      <a:pt x="2" y="3"/>
                      <a:pt x="1" y="5"/>
                    </a:cubicBezTo>
                    <a:cubicBezTo>
                      <a:pt x="1" y="5"/>
                      <a:pt x="1" y="5"/>
                      <a:pt x="1" y="5"/>
                    </a:cubicBezTo>
                    <a:cubicBezTo>
                      <a:pt x="0" y="8"/>
                      <a:pt x="5" y="10"/>
                      <a:pt x="12" y="10"/>
                    </a:cubicBezTo>
                    <a:cubicBezTo>
                      <a:pt x="54" y="10"/>
                      <a:pt x="95" y="10"/>
                      <a:pt x="137" y="10"/>
                    </a:cubicBezTo>
                    <a:cubicBezTo>
                      <a:pt x="179" y="10"/>
                      <a:pt x="220" y="10"/>
                      <a:pt x="262" y="10"/>
                    </a:cubicBezTo>
                    <a:cubicBezTo>
                      <a:pt x="269" y="10"/>
                      <a:pt x="274" y="8"/>
                      <a:pt x="273" y="5"/>
                    </a:cubicBezTo>
                    <a:cubicBezTo>
                      <a:pt x="273" y="5"/>
                      <a:pt x="273" y="5"/>
                      <a:pt x="273" y="5"/>
                    </a:cubicBezTo>
                    <a:cubicBezTo>
                      <a:pt x="272" y="2"/>
                      <a:pt x="266" y="0"/>
                      <a:pt x="26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76" name="Freeform 8"/>
              <p:cNvSpPr>
                <a:spLocks noEditPoints="1"/>
              </p:cNvSpPr>
              <p:nvPr/>
            </p:nvSpPr>
            <p:spPr bwMode="auto">
              <a:xfrm>
                <a:off x="5831756" y="6556960"/>
                <a:ext cx="561747" cy="101711"/>
              </a:xfrm>
              <a:custGeom>
                <a:avLst/>
                <a:gdLst>
                  <a:gd name="T0" fmla="*/ 91 w 182"/>
                  <a:gd name="T1" fmla="*/ 7 h 33"/>
                  <a:gd name="T2" fmla="*/ 119 w 182"/>
                  <a:gd name="T3" fmla="*/ 18 h 33"/>
                  <a:gd name="T4" fmla="*/ 119 w 182"/>
                  <a:gd name="T5" fmla="*/ 30 h 33"/>
                  <a:gd name="T6" fmla="*/ 98 w 182"/>
                  <a:gd name="T7" fmla="*/ 30 h 33"/>
                  <a:gd name="T8" fmla="*/ 99 w 182"/>
                  <a:gd name="T9" fmla="*/ 25 h 33"/>
                  <a:gd name="T10" fmla="*/ 90 w 182"/>
                  <a:gd name="T11" fmla="*/ 21 h 33"/>
                  <a:gd name="T12" fmla="*/ 90 w 182"/>
                  <a:gd name="T13" fmla="*/ 21 h 33"/>
                  <a:gd name="T14" fmla="*/ 90 w 182"/>
                  <a:gd name="T15" fmla="*/ 33 h 33"/>
                  <a:gd name="T16" fmla="*/ 91 w 182"/>
                  <a:gd name="T17" fmla="*/ 33 h 33"/>
                  <a:gd name="T18" fmla="*/ 181 w 182"/>
                  <a:gd name="T19" fmla="*/ 17 h 33"/>
                  <a:gd name="T20" fmla="*/ 90 w 182"/>
                  <a:gd name="T21" fmla="*/ 0 h 33"/>
                  <a:gd name="T22" fmla="*/ 90 w 182"/>
                  <a:gd name="T23" fmla="*/ 3 h 33"/>
                  <a:gd name="T24" fmla="*/ 91 w 182"/>
                  <a:gd name="T25" fmla="*/ 2 h 33"/>
                  <a:gd name="T26" fmla="*/ 130 w 182"/>
                  <a:gd name="T27" fmla="*/ 17 h 33"/>
                  <a:gd name="T28" fmla="*/ 126 w 182"/>
                  <a:gd name="T29" fmla="*/ 19 h 33"/>
                  <a:gd name="T30" fmla="*/ 91 w 182"/>
                  <a:gd name="T31" fmla="*/ 5 h 33"/>
                  <a:gd name="T32" fmla="*/ 90 w 182"/>
                  <a:gd name="T33" fmla="*/ 6 h 33"/>
                  <a:gd name="T34" fmla="*/ 90 w 182"/>
                  <a:gd name="T35" fmla="*/ 8 h 33"/>
                  <a:gd name="T36" fmla="*/ 91 w 182"/>
                  <a:gd name="T37" fmla="*/ 7 h 33"/>
                  <a:gd name="T38" fmla="*/ 90 w 182"/>
                  <a:gd name="T39" fmla="*/ 21 h 33"/>
                  <a:gd name="T40" fmla="*/ 81 w 182"/>
                  <a:gd name="T41" fmla="*/ 25 h 33"/>
                  <a:gd name="T42" fmla="*/ 81 w 182"/>
                  <a:gd name="T43" fmla="*/ 30 h 33"/>
                  <a:gd name="T44" fmla="*/ 61 w 182"/>
                  <a:gd name="T45" fmla="*/ 30 h 33"/>
                  <a:gd name="T46" fmla="*/ 62 w 182"/>
                  <a:gd name="T47" fmla="*/ 18 h 33"/>
                  <a:gd name="T48" fmla="*/ 90 w 182"/>
                  <a:gd name="T49" fmla="*/ 8 h 33"/>
                  <a:gd name="T50" fmla="*/ 90 w 182"/>
                  <a:gd name="T51" fmla="*/ 6 h 33"/>
                  <a:gd name="T52" fmla="*/ 55 w 182"/>
                  <a:gd name="T53" fmla="*/ 19 h 33"/>
                  <a:gd name="T54" fmla="*/ 51 w 182"/>
                  <a:gd name="T55" fmla="*/ 17 h 33"/>
                  <a:gd name="T56" fmla="*/ 68 w 182"/>
                  <a:gd name="T57" fmla="*/ 11 h 33"/>
                  <a:gd name="T58" fmla="*/ 68 w 182"/>
                  <a:gd name="T59" fmla="*/ 4 h 33"/>
                  <a:gd name="T60" fmla="*/ 77 w 182"/>
                  <a:gd name="T61" fmla="*/ 4 h 33"/>
                  <a:gd name="T62" fmla="*/ 77 w 182"/>
                  <a:gd name="T63" fmla="*/ 8 h 33"/>
                  <a:gd name="T64" fmla="*/ 90 w 182"/>
                  <a:gd name="T65" fmla="*/ 3 h 33"/>
                  <a:gd name="T66" fmla="*/ 90 w 182"/>
                  <a:gd name="T67" fmla="*/ 0 h 33"/>
                  <a:gd name="T68" fmla="*/ 90 w 182"/>
                  <a:gd name="T69" fmla="*/ 0 h 33"/>
                  <a:gd name="T70" fmla="*/ 0 w 182"/>
                  <a:gd name="T71" fmla="*/ 17 h 33"/>
                  <a:gd name="T72" fmla="*/ 90 w 182"/>
                  <a:gd name="T73" fmla="*/ 33 h 33"/>
                  <a:gd name="T74" fmla="*/ 90 w 182"/>
                  <a:gd name="T7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2" h="33">
                    <a:moveTo>
                      <a:pt x="91" y="7"/>
                    </a:moveTo>
                    <a:cubicBezTo>
                      <a:pt x="119" y="18"/>
                      <a:pt x="119" y="18"/>
                      <a:pt x="119" y="18"/>
                    </a:cubicBezTo>
                    <a:cubicBezTo>
                      <a:pt x="119" y="30"/>
                      <a:pt x="119" y="30"/>
                      <a:pt x="119" y="30"/>
                    </a:cubicBezTo>
                    <a:cubicBezTo>
                      <a:pt x="98" y="30"/>
                      <a:pt x="98" y="30"/>
                      <a:pt x="98" y="30"/>
                    </a:cubicBezTo>
                    <a:cubicBezTo>
                      <a:pt x="99" y="25"/>
                      <a:pt x="99" y="25"/>
                      <a:pt x="99" y="25"/>
                    </a:cubicBezTo>
                    <a:cubicBezTo>
                      <a:pt x="99" y="23"/>
                      <a:pt x="95" y="21"/>
                      <a:pt x="90" y="21"/>
                    </a:cubicBezTo>
                    <a:cubicBezTo>
                      <a:pt x="90" y="21"/>
                      <a:pt x="90" y="21"/>
                      <a:pt x="90" y="21"/>
                    </a:cubicBezTo>
                    <a:cubicBezTo>
                      <a:pt x="90" y="33"/>
                      <a:pt x="90" y="33"/>
                      <a:pt x="90" y="33"/>
                    </a:cubicBezTo>
                    <a:cubicBezTo>
                      <a:pt x="91" y="33"/>
                      <a:pt x="91" y="33"/>
                      <a:pt x="91" y="33"/>
                    </a:cubicBezTo>
                    <a:cubicBezTo>
                      <a:pt x="141" y="33"/>
                      <a:pt x="182" y="26"/>
                      <a:pt x="181" y="17"/>
                    </a:cubicBezTo>
                    <a:cubicBezTo>
                      <a:pt x="180" y="8"/>
                      <a:pt x="139" y="0"/>
                      <a:pt x="90" y="0"/>
                    </a:cubicBezTo>
                    <a:cubicBezTo>
                      <a:pt x="90" y="3"/>
                      <a:pt x="90" y="3"/>
                      <a:pt x="90" y="3"/>
                    </a:cubicBezTo>
                    <a:cubicBezTo>
                      <a:pt x="91" y="2"/>
                      <a:pt x="91" y="2"/>
                      <a:pt x="91" y="2"/>
                    </a:cubicBezTo>
                    <a:cubicBezTo>
                      <a:pt x="130" y="17"/>
                      <a:pt x="130" y="17"/>
                      <a:pt x="130" y="17"/>
                    </a:cubicBezTo>
                    <a:cubicBezTo>
                      <a:pt x="126" y="19"/>
                      <a:pt x="126" y="19"/>
                      <a:pt x="126" y="19"/>
                    </a:cubicBezTo>
                    <a:cubicBezTo>
                      <a:pt x="91" y="5"/>
                      <a:pt x="91" y="5"/>
                      <a:pt x="91" y="5"/>
                    </a:cubicBezTo>
                    <a:cubicBezTo>
                      <a:pt x="90" y="6"/>
                      <a:pt x="90" y="6"/>
                      <a:pt x="90" y="6"/>
                    </a:cubicBezTo>
                    <a:cubicBezTo>
                      <a:pt x="90" y="8"/>
                      <a:pt x="90" y="8"/>
                      <a:pt x="90" y="8"/>
                    </a:cubicBezTo>
                    <a:lnTo>
                      <a:pt x="91" y="7"/>
                    </a:lnTo>
                    <a:close/>
                    <a:moveTo>
                      <a:pt x="90" y="21"/>
                    </a:moveTo>
                    <a:cubicBezTo>
                      <a:pt x="85" y="21"/>
                      <a:pt x="82" y="23"/>
                      <a:pt x="81" y="25"/>
                    </a:cubicBezTo>
                    <a:cubicBezTo>
                      <a:pt x="81" y="30"/>
                      <a:pt x="81" y="30"/>
                      <a:pt x="81" y="30"/>
                    </a:cubicBezTo>
                    <a:cubicBezTo>
                      <a:pt x="61" y="30"/>
                      <a:pt x="61" y="30"/>
                      <a:pt x="61" y="30"/>
                    </a:cubicBezTo>
                    <a:cubicBezTo>
                      <a:pt x="62" y="18"/>
                      <a:pt x="62" y="18"/>
                      <a:pt x="62" y="18"/>
                    </a:cubicBezTo>
                    <a:cubicBezTo>
                      <a:pt x="90" y="8"/>
                      <a:pt x="90" y="8"/>
                      <a:pt x="90" y="8"/>
                    </a:cubicBezTo>
                    <a:cubicBezTo>
                      <a:pt x="90" y="6"/>
                      <a:pt x="90" y="6"/>
                      <a:pt x="90" y="6"/>
                    </a:cubicBezTo>
                    <a:cubicBezTo>
                      <a:pt x="55" y="19"/>
                      <a:pt x="55" y="19"/>
                      <a:pt x="55" y="19"/>
                    </a:cubicBezTo>
                    <a:cubicBezTo>
                      <a:pt x="51" y="17"/>
                      <a:pt x="51" y="17"/>
                      <a:pt x="51" y="17"/>
                    </a:cubicBezTo>
                    <a:cubicBezTo>
                      <a:pt x="68" y="11"/>
                      <a:pt x="68" y="11"/>
                      <a:pt x="68" y="11"/>
                    </a:cubicBezTo>
                    <a:cubicBezTo>
                      <a:pt x="68" y="4"/>
                      <a:pt x="68" y="4"/>
                      <a:pt x="68" y="4"/>
                    </a:cubicBezTo>
                    <a:cubicBezTo>
                      <a:pt x="77" y="4"/>
                      <a:pt x="77" y="4"/>
                      <a:pt x="77" y="4"/>
                    </a:cubicBezTo>
                    <a:cubicBezTo>
                      <a:pt x="77" y="8"/>
                      <a:pt x="77" y="8"/>
                      <a:pt x="77" y="8"/>
                    </a:cubicBezTo>
                    <a:cubicBezTo>
                      <a:pt x="90" y="3"/>
                      <a:pt x="90" y="3"/>
                      <a:pt x="90" y="3"/>
                    </a:cubicBezTo>
                    <a:cubicBezTo>
                      <a:pt x="90" y="0"/>
                      <a:pt x="90" y="0"/>
                      <a:pt x="90" y="0"/>
                    </a:cubicBezTo>
                    <a:cubicBezTo>
                      <a:pt x="90" y="0"/>
                      <a:pt x="90" y="0"/>
                      <a:pt x="90" y="0"/>
                    </a:cubicBezTo>
                    <a:cubicBezTo>
                      <a:pt x="41" y="0"/>
                      <a:pt x="1" y="8"/>
                      <a:pt x="0" y="17"/>
                    </a:cubicBezTo>
                    <a:cubicBezTo>
                      <a:pt x="0" y="26"/>
                      <a:pt x="40" y="33"/>
                      <a:pt x="90" y="33"/>
                    </a:cubicBezTo>
                    <a:lnTo>
                      <a:pt x="90" y="2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grpSp>
        <p:grpSp>
          <p:nvGrpSpPr>
            <p:cNvPr id="4" name="Group 8"/>
            <p:cNvGrpSpPr>
              <a:grpSpLocks noChangeAspect="1"/>
            </p:cNvGrpSpPr>
            <p:nvPr/>
          </p:nvGrpSpPr>
          <p:grpSpPr bwMode="auto">
            <a:xfrm>
              <a:off x="2674772" y="1663503"/>
              <a:ext cx="2418743" cy="1941806"/>
              <a:chOff x="5599580" y="500139"/>
              <a:chExt cx="5497171" cy="4413216"/>
            </a:xfrm>
          </p:grpSpPr>
          <p:sp>
            <p:nvSpPr>
              <p:cNvPr id="5" name="Oval Callout 9"/>
              <p:cNvSpPr/>
              <p:nvPr/>
            </p:nvSpPr>
            <p:spPr>
              <a:xfrm>
                <a:off x="8126772" y="3612563"/>
                <a:ext cx="1766475" cy="1180575"/>
              </a:xfrm>
              <a:prstGeom prst="wedgeEllipseCallout">
                <a:avLst/>
              </a:prstGeom>
              <a:solidFill>
                <a:schemeClr val="accent2"/>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6" name="Oval Callout 10"/>
              <p:cNvSpPr/>
              <p:nvPr/>
            </p:nvSpPr>
            <p:spPr>
              <a:xfrm>
                <a:off x="6682224" y="3199775"/>
                <a:ext cx="1341367" cy="895752"/>
              </a:xfrm>
              <a:prstGeom prst="wedgeEllipseCallout">
                <a:avLst>
                  <a:gd name="adj1" fmla="val 26187"/>
                  <a:gd name="adj2" fmla="val 625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7" name="Oval Callout 11"/>
              <p:cNvSpPr/>
              <p:nvPr/>
            </p:nvSpPr>
            <p:spPr>
              <a:xfrm>
                <a:off x="9546556" y="2526931"/>
                <a:ext cx="1543602" cy="1031971"/>
              </a:xfrm>
              <a:prstGeom prst="wedgeEllipseCallout">
                <a:avLst>
                  <a:gd name="adj1" fmla="val 23309"/>
                  <a:gd name="adj2" fmla="val 576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8" name="Oval Callout 12"/>
              <p:cNvSpPr/>
              <p:nvPr/>
            </p:nvSpPr>
            <p:spPr>
              <a:xfrm>
                <a:off x="8126772" y="2621871"/>
                <a:ext cx="1176276" cy="788427"/>
              </a:xfrm>
              <a:prstGeom prst="wedgeEllipseCallout">
                <a:avLst>
                  <a:gd name="adj1" fmla="val 11299"/>
                  <a:gd name="adj2" fmla="val 6676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9" name="Oval Callout 13"/>
              <p:cNvSpPr/>
              <p:nvPr/>
            </p:nvSpPr>
            <p:spPr>
              <a:xfrm>
                <a:off x="10103739" y="1705481"/>
                <a:ext cx="994673" cy="664591"/>
              </a:xfrm>
              <a:prstGeom prst="wedgeEllipseCallout">
                <a:avLst>
                  <a:gd name="adj1" fmla="val 39098"/>
                  <a:gd name="adj2" fmla="val 6502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0" name="Oval Callout 14"/>
              <p:cNvSpPr/>
              <p:nvPr/>
            </p:nvSpPr>
            <p:spPr>
              <a:xfrm>
                <a:off x="5600877" y="2370072"/>
                <a:ext cx="1287711" cy="862726"/>
              </a:xfrm>
              <a:prstGeom prst="wedgeEllipseCallout">
                <a:avLst>
                  <a:gd name="adj1" fmla="val 8488"/>
                  <a:gd name="adj2" fmla="val 702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1" name="Oval Callout 15"/>
              <p:cNvSpPr/>
              <p:nvPr/>
            </p:nvSpPr>
            <p:spPr>
              <a:xfrm>
                <a:off x="6727626" y="1544495"/>
                <a:ext cx="1564237" cy="1048482"/>
              </a:xfrm>
              <a:prstGeom prst="wedgeEllipseCallout">
                <a:avLst>
                  <a:gd name="adj1" fmla="val 6540"/>
                  <a:gd name="adj2" fmla="val 7518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2" name="Oval Callout 16"/>
              <p:cNvSpPr/>
              <p:nvPr/>
            </p:nvSpPr>
            <p:spPr>
              <a:xfrm>
                <a:off x="8667447" y="1527983"/>
                <a:ext cx="1176273" cy="788424"/>
              </a:xfrm>
              <a:prstGeom prst="wedgeEllipse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3" name="Oval Callout 17"/>
              <p:cNvSpPr/>
              <p:nvPr/>
            </p:nvSpPr>
            <p:spPr>
              <a:xfrm>
                <a:off x="9955157" y="3868492"/>
                <a:ext cx="994673" cy="664591"/>
              </a:xfrm>
              <a:prstGeom prst="wedgeEllipseCallout">
                <a:avLst>
                  <a:gd name="adj1" fmla="val -5639"/>
                  <a:gd name="adj2" fmla="val 66280"/>
                </a:avLst>
              </a:prstGeom>
              <a:solidFill>
                <a:schemeClr val="accent1"/>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4" name="Oval Callout 18"/>
              <p:cNvSpPr/>
              <p:nvPr/>
            </p:nvSpPr>
            <p:spPr>
              <a:xfrm>
                <a:off x="7111461" y="4248257"/>
                <a:ext cx="994675" cy="664591"/>
              </a:xfrm>
              <a:prstGeom prst="wedgeEllipseCallout">
                <a:avLst>
                  <a:gd name="adj1" fmla="val 39098"/>
                  <a:gd name="adj2" fmla="val 65020"/>
                </a:avLst>
              </a:prstGeom>
              <a:solidFill>
                <a:schemeClr val="accent1"/>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5" name="Oval Callout 19"/>
              <p:cNvSpPr/>
              <p:nvPr/>
            </p:nvSpPr>
            <p:spPr>
              <a:xfrm>
                <a:off x="9538301" y="500139"/>
                <a:ext cx="1341367" cy="895752"/>
              </a:xfrm>
              <a:prstGeom prst="wedgeEllipseCallout">
                <a:avLst>
                  <a:gd name="adj1" fmla="val -12056"/>
                  <a:gd name="adj2" fmla="val 690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6" name="Oval Callout 20"/>
              <p:cNvSpPr/>
              <p:nvPr/>
            </p:nvSpPr>
            <p:spPr>
              <a:xfrm>
                <a:off x="8089628" y="690022"/>
                <a:ext cx="994673" cy="664591"/>
              </a:xfrm>
              <a:prstGeom prst="wedgeEllipseCallout">
                <a:avLst>
                  <a:gd name="adj1" fmla="val -5639"/>
                  <a:gd name="adj2" fmla="val 662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7" name="Freeform 45"/>
              <p:cNvSpPr>
                <a:spLocks noEditPoints="1"/>
              </p:cNvSpPr>
              <p:nvPr/>
            </p:nvSpPr>
            <p:spPr bwMode="auto">
              <a:xfrm>
                <a:off x="8481718" y="2795242"/>
                <a:ext cx="466384" cy="466452"/>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nvGrpSpPr>
              <p:cNvPr id="18" name="Group 22"/>
              <p:cNvGrpSpPr/>
              <p:nvPr/>
            </p:nvGrpSpPr>
            <p:grpSpPr>
              <a:xfrm>
                <a:off x="7366971" y="4407847"/>
                <a:ext cx="482600" cy="392113"/>
                <a:chOff x="2974975" y="5006976"/>
                <a:chExt cx="482600" cy="392113"/>
              </a:xfrm>
              <a:solidFill>
                <a:schemeClr val="bg1"/>
              </a:solidFill>
            </p:grpSpPr>
            <p:sp>
              <p:nvSpPr>
                <p:cNvPr id="71" name="Freeform 46"/>
                <p:cNvSpPr>
                  <a:spLocks noEditPoints="1"/>
                </p:cNvSpPr>
                <p:nvPr/>
              </p:nvSpPr>
              <p:spPr bwMode="auto">
                <a:xfrm>
                  <a:off x="3306763" y="5127626"/>
                  <a:ext cx="90487" cy="120650"/>
                </a:xfrm>
                <a:custGeom>
                  <a:avLst/>
                  <a:gdLst>
                    <a:gd name="T0" fmla="*/ 11 w 24"/>
                    <a:gd name="T1" fmla="*/ 2 h 32"/>
                    <a:gd name="T2" fmla="*/ 8 w 24"/>
                    <a:gd name="T3" fmla="*/ 0 h 32"/>
                    <a:gd name="T4" fmla="*/ 4 w 24"/>
                    <a:gd name="T5" fmla="*/ 0 h 32"/>
                    <a:gd name="T6" fmla="*/ 0 w 24"/>
                    <a:gd name="T7" fmla="*/ 4 h 32"/>
                    <a:gd name="T8" fmla="*/ 0 w 24"/>
                    <a:gd name="T9" fmla="*/ 28 h 32"/>
                    <a:gd name="T10" fmla="*/ 4 w 24"/>
                    <a:gd name="T11" fmla="*/ 32 h 32"/>
                    <a:gd name="T12" fmla="*/ 20 w 24"/>
                    <a:gd name="T13" fmla="*/ 32 h 32"/>
                    <a:gd name="T14" fmla="*/ 24 w 24"/>
                    <a:gd name="T15" fmla="*/ 28 h 32"/>
                    <a:gd name="T16" fmla="*/ 24 w 24"/>
                    <a:gd name="T17" fmla="*/ 22 h 32"/>
                    <a:gd name="T18" fmla="*/ 23 w 24"/>
                    <a:gd name="T19" fmla="*/ 20 h 32"/>
                    <a:gd name="T20" fmla="*/ 11 w 24"/>
                    <a:gd name="T21" fmla="*/ 2 h 32"/>
                    <a:gd name="T22" fmla="*/ 20 w 24"/>
                    <a:gd name="T23" fmla="*/ 28 h 32"/>
                    <a:gd name="T24" fmla="*/ 4 w 24"/>
                    <a:gd name="T25" fmla="*/ 28 h 32"/>
                    <a:gd name="T26" fmla="*/ 4 w 24"/>
                    <a:gd name="T27" fmla="*/ 4 h 32"/>
                    <a:gd name="T28" fmla="*/ 8 w 24"/>
                    <a:gd name="T29" fmla="*/ 4 h 32"/>
                    <a:gd name="T30" fmla="*/ 20 w 24"/>
                    <a:gd name="T31" fmla="*/ 22 h 32"/>
                    <a:gd name="T32" fmla="*/ 20 w 24"/>
                    <a:gd name="T33"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2">
                      <a:moveTo>
                        <a:pt x="11" y="2"/>
                      </a:moveTo>
                      <a:cubicBezTo>
                        <a:pt x="11" y="1"/>
                        <a:pt x="9" y="0"/>
                        <a:pt x="8" y="0"/>
                      </a:cubicBezTo>
                      <a:cubicBezTo>
                        <a:pt x="4" y="0"/>
                        <a:pt x="4" y="0"/>
                        <a:pt x="4" y="0"/>
                      </a:cubicBezTo>
                      <a:cubicBezTo>
                        <a:pt x="2" y="0"/>
                        <a:pt x="0" y="2"/>
                        <a:pt x="0" y="4"/>
                      </a:cubicBezTo>
                      <a:cubicBezTo>
                        <a:pt x="0" y="28"/>
                        <a:pt x="0" y="28"/>
                        <a:pt x="0" y="28"/>
                      </a:cubicBezTo>
                      <a:cubicBezTo>
                        <a:pt x="0" y="30"/>
                        <a:pt x="2" y="32"/>
                        <a:pt x="4" y="32"/>
                      </a:cubicBezTo>
                      <a:cubicBezTo>
                        <a:pt x="20" y="32"/>
                        <a:pt x="20" y="32"/>
                        <a:pt x="20" y="32"/>
                      </a:cubicBezTo>
                      <a:cubicBezTo>
                        <a:pt x="22" y="32"/>
                        <a:pt x="24" y="30"/>
                        <a:pt x="24" y="28"/>
                      </a:cubicBezTo>
                      <a:cubicBezTo>
                        <a:pt x="24" y="22"/>
                        <a:pt x="24" y="22"/>
                        <a:pt x="24" y="22"/>
                      </a:cubicBezTo>
                      <a:cubicBezTo>
                        <a:pt x="24" y="21"/>
                        <a:pt x="24" y="20"/>
                        <a:pt x="23" y="20"/>
                      </a:cubicBezTo>
                      <a:lnTo>
                        <a:pt x="11" y="2"/>
                      </a:lnTo>
                      <a:close/>
                      <a:moveTo>
                        <a:pt x="20" y="28"/>
                      </a:moveTo>
                      <a:cubicBezTo>
                        <a:pt x="4" y="28"/>
                        <a:pt x="4" y="28"/>
                        <a:pt x="4" y="28"/>
                      </a:cubicBezTo>
                      <a:cubicBezTo>
                        <a:pt x="4" y="4"/>
                        <a:pt x="4" y="4"/>
                        <a:pt x="4" y="4"/>
                      </a:cubicBezTo>
                      <a:cubicBezTo>
                        <a:pt x="8" y="4"/>
                        <a:pt x="8" y="4"/>
                        <a:pt x="8" y="4"/>
                      </a:cubicBezTo>
                      <a:cubicBezTo>
                        <a:pt x="20" y="22"/>
                        <a:pt x="20" y="22"/>
                        <a:pt x="20" y="22"/>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2" name="Freeform 47"/>
                <p:cNvSpPr>
                  <a:spLocks noEditPoints="1"/>
                </p:cNvSpPr>
                <p:nvPr/>
              </p:nvSpPr>
              <p:spPr bwMode="auto">
                <a:xfrm>
                  <a:off x="2974975" y="5006976"/>
                  <a:ext cx="482600" cy="392113"/>
                </a:xfrm>
                <a:custGeom>
                  <a:avLst/>
                  <a:gdLst>
                    <a:gd name="T0" fmla="*/ 126 w 128"/>
                    <a:gd name="T1" fmla="*/ 49 h 104"/>
                    <a:gd name="T2" fmla="*/ 110 w 128"/>
                    <a:gd name="T3" fmla="*/ 25 h 104"/>
                    <a:gd name="T4" fmla="*/ 100 w 128"/>
                    <a:gd name="T5" fmla="*/ 20 h 104"/>
                    <a:gd name="T6" fmla="*/ 84 w 128"/>
                    <a:gd name="T7" fmla="*/ 20 h 104"/>
                    <a:gd name="T8" fmla="*/ 84 w 128"/>
                    <a:gd name="T9" fmla="*/ 12 h 104"/>
                    <a:gd name="T10" fmla="*/ 72 w 128"/>
                    <a:gd name="T11" fmla="*/ 0 h 104"/>
                    <a:gd name="T12" fmla="*/ 12 w 128"/>
                    <a:gd name="T13" fmla="*/ 0 h 104"/>
                    <a:gd name="T14" fmla="*/ 0 w 128"/>
                    <a:gd name="T15" fmla="*/ 12 h 104"/>
                    <a:gd name="T16" fmla="*/ 0 w 128"/>
                    <a:gd name="T17" fmla="*/ 56 h 104"/>
                    <a:gd name="T18" fmla="*/ 12 w 128"/>
                    <a:gd name="T19" fmla="*/ 68 h 104"/>
                    <a:gd name="T20" fmla="*/ 12 w 128"/>
                    <a:gd name="T21" fmla="*/ 68 h 104"/>
                    <a:gd name="T22" fmla="*/ 12 w 128"/>
                    <a:gd name="T23" fmla="*/ 80 h 104"/>
                    <a:gd name="T24" fmla="*/ 24 w 128"/>
                    <a:gd name="T25" fmla="*/ 92 h 104"/>
                    <a:gd name="T26" fmla="*/ 29 w 128"/>
                    <a:gd name="T27" fmla="*/ 92 h 104"/>
                    <a:gd name="T28" fmla="*/ 44 w 128"/>
                    <a:gd name="T29" fmla="*/ 104 h 104"/>
                    <a:gd name="T30" fmla="*/ 59 w 128"/>
                    <a:gd name="T31" fmla="*/ 92 h 104"/>
                    <a:gd name="T32" fmla="*/ 81 w 128"/>
                    <a:gd name="T33" fmla="*/ 92 h 104"/>
                    <a:gd name="T34" fmla="*/ 96 w 128"/>
                    <a:gd name="T35" fmla="*/ 104 h 104"/>
                    <a:gd name="T36" fmla="*/ 111 w 128"/>
                    <a:gd name="T37" fmla="*/ 92 h 104"/>
                    <a:gd name="T38" fmla="*/ 116 w 128"/>
                    <a:gd name="T39" fmla="*/ 92 h 104"/>
                    <a:gd name="T40" fmla="*/ 128 w 128"/>
                    <a:gd name="T41" fmla="*/ 80 h 104"/>
                    <a:gd name="T42" fmla="*/ 128 w 128"/>
                    <a:gd name="T43" fmla="*/ 56 h 104"/>
                    <a:gd name="T44" fmla="*/ 126 w 128"/>
                    <a:gd name="T45" fmla="*/ 49 h 104"/>
                    <a:gd name="T46" fmla="*/ 12 w 128"/>
                    <a:gd name="T47" fmla="*/ 60 h 104"/>
                    <a:gd name="T48" fmla="*/ 8 w 128"/>
                    <a:gd name="T49" fmla="*/ 56 h 104"/>
                    <a:gd name="T50" fmla="*/ 8 w 128"/>
                    <a:gd name="T51" fmla="*/ 12 h 104"/>
                    <a:gd name="T52" fmla="*/ 12 w 128"/>
                    <a:gd name="T53" fmla="*/ 8 h 104"/>
                    <a:gd name="T54" fmla="*/ 72 w 128"/>
                    <a:gd name="T55" fmla="*/ 8 h 104"/>
                    <a:gd name="T56" fmla="*/ 76 w 128"/>
                    <a:gd name="T57" fmla="*/ 12 h 104"/>
                    <a:gd name="T58" fmla="*/ 76 w 128"/>
                    <a:gd name="T59" fmla="*/ 20 h 104"/>
                    <a:gd name="T60" fmla="*/ 76 w 128"/>
                    <a:gd name="T61" fmla="*/ 28 h 104"/>
                    <a:gd name="T62" fmla="*/ 76 w 128"/>
                    <a:gd name="T63" fmla="*/ 56 h 104"/>
                    <a:gd name="T64" fmla="*/ 72 w 128"/>
                    <a:gd name="T65" fmla="*/ 60 h 104"/>
                    <a:gd name="T66" fmla="*/ 12 w 128"/>
                    <a:gd name="T67" fmla="*/ 60 h 104"/>
                    <a:gd name="T68" fmla="*/ 44 w 128"/>
                    <a:gd name="T69" fmla="*/ 96 h 104"/>
                    <a:gd name="T70" fmla="*/ 36 w 128"/>
                    <a:gd name="T71" fmla="*/ 88 h 104"/>
                    <a:gd name="T72" fmla="*/ 44 w 128"/>
                    <a:gd name="T73" fmla="*/ 80 h 104"/>
                    <a:gd name="T74" fmla="*/ 52 w 128"/>
                    <a:gd name="T75" fmla="*/ 88 h 104"/>
                    <a:gd name="T76" fmla="*/ 44 w 128"/>
                    <a:gd name="T77" fmla="*/ 96 h 104"/>
                    <a:gd name="T78" fmla="*/ 96 w 128"/>
                    <a:gd name="T79" fmla="*/ 96 h 104"/>
                    <a:gd name="T80" fmla="*/ 88 w 128"/>
                    <a:gd name="T81" fmla="*/ 88 h 104"/>
                    <a:gd name="T82" fmla="*/ 96 w 128"/>
                    <a:gd name="T83" fmla="*/ 80 h 104"/>
                    <a:gd name="T84" fmla="*/ 104 w 128"/>
                    <a:gd name="T85" fmla="*/ 88 h 104"/>
                    <a:gd name="T86" fmla="*/ 96 w 128"/>
                    <a:gd name="T87" fmla="*/ 96 h 104"/>
                    <a:gd name="T88" fmla="*/ 120 w 128"/>
                    <a:gd name="T89" fmla="*/ 80 h 104"/>
                    <a:gd name="T90" fmla="*/ 116 w 128"/>
                    <a:gd name="T91" fmla="*/ 84 h 104"/>
                    <a:gd name="T92" fmla="*/ 111 w 128"/>
                    <a:gd name="T93" fmla="*/ 84 h 104"/>
                    <a:gd name="T94" fmla="*/ 96 w 128"/>
                    <a:gd name="T95" fmla="*/ 72 h 104"/>
                    <a:gd name="T96" fmla="*/ 81 w 128"/>
                    <a:gd name="T97" fmla="*/ 84 h 104"/>
                    <a:gd name="T98" fmla="*/ 59 w 128"/>
                    <a:gd name="T99" fmla="*/ 84 h 104"/>
                    <a:gd name="T100" fmla="*/ 44 w 128"/>
                    <a:gd name="T101" fmla="*/ 72 h 104"/>
                    <a:gd name="T102" fmla="*/ 29 w 128"/>
                    <a:gd name="T103" fmla="*/ 84 h 104"/>
                    <a:gd name="T104" fmla="*/ 24 w 128"/>
                    <a:gd name="T105" fmla="*/ 84 h 104"/>
                    <a:gd name="T106" fmla="*/ 20 w 128"/>
                    <a:gd name="T107" fmla="*/ 80 h 104"/>
                    <a:gd name="T108" fmla="*/ 20 w 128"/>
                    <a:gd name="T109" fmla="*/ 68 h 104"/>
                    <a:gd name="T110" fmla="*/ 72 w 128"/>
                    <a:gd name="T111" fmla="*/ 68 h 104"/>
                    <a:gd name="T112" fmla="*/ 84 w 128"/>
                    <a:gd name="T113" fmla="*/ 56 h 104"/>
                    <a:gd name="T114" fmla="*/ 84 w 128"/>
                    <a:gd name="T115" fmla="*/ 28 h 104"/>
                    <a:gd name="T116" fmla="*/ 100 w 128"/>
                    <a:gd name="T117" fmla="*/ 28 h 104"/>
                    <a:gd name="T118" fmla="*/ 103 w 128"/>
                    <a:gd name="T119" fmla="*/ 30 h 104"/>
                    <a:gd name="T120" fmla="*/ 119 w 128"/>
                    <a:gd name="T121" fmla="*/ 54 h 104"/>
                    <a:gd name="T122" fmla="*/ 120 w 128"/>
                    <a:gd name="T123" fmla="*/ 56 h 104"/>
                    <a:gd name="T124" fmla="*/ 120 w 128"/>
                    <a:gd name="T125" fmla="*/ 8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 h="104">
                      <a:moveTo>
                        <a:pt x="126" y="49"/>
                      </a:moveTo>
                      <a:cubicBezTo>
                        <a:pt x="110" y="25"/>
                        <a:pt x="110" y="25"/>
                        <a:pt x="110" y="25"/>
                      </a:cubicBezTo>
                      <a:cubicBezTo>
                        <a:pt x="108" y="22"/>
                        <a:pt x="104" y="20"/>
                        <a:pt x="100" y="20"/>
                      </a:cubicBezTo>
                      <a:cubicBezTo>
                        <a:pt x="84" y="20"/>
                        <a:pt x="84" y="20"/>
                        <a:pt x="84" y="20"/>
                      </a:cubicBezTo>
                      <a:cubicBezTo>
                        <a:pt x="84" y="12"/>
                        <a:pt x="84" y="12"/>
                        <a:pt x="84" y="12"/>
                      </a:cubicBezTo>
                      <a:cubicBezTo>
                        <a:pt x="84" y="5"/>
                        <a:pt x="79" y="0"/>
                        <a:pt x="72" y="0"/>
                      </a:cubicBezTo>
                      <a:cubicBezTo>
                        <a:pt x="12" y="0"/>
                        <a:pt x="12" y="0"/>
                        <a:pt x="12" y="0"/>
                      </a:cubicBezTo>
                      <a:cubicBezTo>
                        <a:pt x="5" y="0"/>
                        <a:pt x="0" y="5"/>
                        <a:pt x="0" y="12"/>
                      </a:cubicBezTo>
                      <a:cubicBezTo>
                        <a:pt x="0" y="56"/>
                        <a:pt x="0" y="56"/>
                        <a:pt x="0" y="56"/>
                      </a:cubicBezTo>
                      <a:cubicBezTo>
                        <a:pt x="0" y="63"/>
                        <a:pt x="5" y="68"/>
                        <a:pt x="12" y="68"/>
                      </a:cubicBezTo>
                      <a:cubicBezTo>
                        <a:pt x="12" y="68"/>
                        <a:pt x="12" y="68"/>
                        <a:pt x="12" y="68"/>
                      </a:cubicBezTo>
                      <a:cubicBezTo>
                        <a:pt x="12" y="80"/>
                        <a:pt x="12" y="80"/>
                        <a:pt x="12" y="80"/>
                      </a:cubicBezTo>
                      <a:cubicBezTo>
                        <a:pt x="12" y="87"/>
                        <a:pt x="17" y="92"/>
                        <a:pt x="24" y="92"/>
                      </a:cubicBezTo>
                      <a:cubicBezTo>
                        <a:pt x="29" y="92"/>
                        <a:pt x="29" y="92"/>
                        <a:pt x="29" y="92"/>
                      </a:cubicBezTo>
                      <a:cubicBezTo>
                        <a:pt x="30" y="99"/>
                        <a:pt x="37" y="104"/>
                        <a:pt x="44" y="104"/>
                      </a:cubicBezTo>
                      <a:cubicBezTo>
                        <a:pt x="51" y="104"/>
                        <a:pt x="58" y="99"/>
                        <a:pt x="59" y="92"/>
                      </a:cubicBezTo>
                      <a:cubicBezTo>
                        <a:pt x="81" y="92"/>
                        <a:pt x="81" y="92"/>
                        <a:pt x="81" y="92"/>
                      </a:cubicBezTo>
                      <a:cubicBezTo>
                        <a:pt x="82" y="99"/>
                        <a:pt x="89" y="104"/>
                        <a:pt x="96" y="104"/>
                      </a:cubicBezTo>
                      <a:cubicBezTo>
                        <a:pt x="103" y="104"/>
                        <a:pt x="110" y="99"/>
                        <a:pt x="111" y="92"/>
                      </a:cubicBezTo>
                      <a:cubicBezTo>
                        <a:pt x="116" y="92"/>
                        <a:pt x="116" y="92"/>
                        <a:pt x="116" y="92"/>
                      </a:cubicBezTo>
                      <a:cubicBezTo>
                        <a:pt x="123" y="92"/>
                        <a:pt x="128" y="87"/>
                        <a:pt x="128" y="80"/>
                      </a:cubicBezTo>
                      <a:cubicBezTo>
                        <a:pt x="128" y="56"/>
                        <a:pt x="128" y="56"/>
                        <a:pt x="128" y="56"/>
                      </a:cubicBezTo>
                      <a:cubicBezTo>
                        <a:pt x="128" y="54"/>
                        <a:pt x="127" y="51"/>
                        <a:pt x="126" y="49"/>
                      </a:cubicBezTo>
                      <a:close/>
                      <a:moveTo>
                        <a:pt x="12" y="60"/>
                      </a:moveTo>
                      <a:cubicBezTo>
                        <a:pt x="10" y="60"/>
                        <a:pt x="8" y="58"/>
                        <a:pt x="8" y="56"/>
                      </a:cubicBezTo>
                      <a:cubicBezTo>
                        <a:pt x="8" y="12"/>
                        <a:pt x="8" y="12"/>
                        <a:pt x="8" y="12"/>
                      </a:cubicBezTo>
                      <a:cubicBezTo>
                        <a:pt x="8" y="10"/>
                        <a:pt x="10" y="8"/>
                        <a:pt x="12" y="8"/>
                      </a:cubicBezTo>
                      <a:cubicBezTo>
                        <a:pt x="72" y="8"/>
                        <a:pt x="72" y="8"/>
                        <a:pt x="72" y="8"/>
                      </a:cubicBezTo>
                      <a:cubicBezTo>
                        <a:pt x="74" y="8"/>
                        <a:pt x="76" y="10"/>
                        <a:pt x="76" y="12"/>
                      </a:cubicBezTo>
                      <a:cubicBezTo>
                        <a:pt x="76" y="20"/>
                        <a:pt x="76" y="20"/>
                        <a:pt x="76" y="20"/>
                      </a:cubicBezTo>
                      <a:cubicBezTo>
                        <a:pt x="76" y="28"/>
                        <a:pt x="76" y="28"/>
                        <a:pt x="76" y="28"/>
                      </a:cubicBezTo>
                      <a:cubicBezTo>
                        <a:pt x="76" y="56"/>
                        <a:pt x="76" y="56"/>
                        <a:pt x="76" y="56"/>
                      </a:cubicBezTo>
                      <a:cubicBezTo>
                        <a:pt x="76" y="58"/>
                        <a:pt x="74" y="60"/>
                        <a:pt x="72" y="60"/>
                      </a:cubicBezTo>
                      <a:lnTo>
                        <a:pt x="12" y="60"/>
                      </a:lnTo>
                      <a:close/>
                      <a:moveTo>
                        <a:pt x="44" y="96"/>
                      </a:moveTo>
                      <a:cubicBezTo>
                        <a:pt x="40" y="96"/>
                        <a:pt x="36" y="92"/>
                        <a:pt x="36" y="88"/>
                      </a:cubicBezTo>
                      <a:cubicBezTo>
                        <a:pt x="36" y="84"/>
                        <a:pt x="40" y="80"/>
                        <a:pt x="44" y="80"/>
                      </a:cubicBezTo>
                      <a:cubicBezTo>
                        <a:pt x="48" y="80"/>
                        <a:pt x="52" y="84"/>
                        <a:pt x="52" y="88"/>
                      </a:cubicBezTo>
                      <a:cubicBezTo>
                        <a:pt x="52" y="92"/>
                        <a:pt x="48" y="96"/>
                        <a:pt x="44" y="96"/>
                      </a:cubicBezTo>
                      <a:close/>
                      <a:moveTo>
                        <a:pt x="96" y="96"/>
                      </a:moveTo>
                      <a:cubicBezTo>
                        <a:pt x="92" y="96"/>
                        <a:pt x="88" y="92"/>
                        <a:pt x="88" y="88"/>
                      </a:cubicBezTo>
                      <a:cubicBezTo>
                        <a:pt x="88" y="84"/>
                        <a:pt x="92" y="80"/>
                        <a:pt x="96" y="80"/>
                      </a:cubicBezTo>
                      <a:cubicBezTo>
                        <a:pt x="100" y="80"/>
                        <a:pt x="104" y="84"/>
                        <a:pt x="104" y="88"/>
                      </a:cubicBezTo>
                      <a:cubicBezTo>
                        <a:pt x="104" y="92"/>
                        <a:pt x="100" y="96"/>
                        <a:pt x="96" y="96"/>
                      </a:cubicBezTo>
                      <a:close/>
                      <a:moveTo>
                        <a:pt x="120" y="80"/>
                      </a:moveTo>
                      <a:cubicBezTo>
                        <a:pt x="120" y="82"/>
                        <a:pt x="118" y="84"/>
                        <a:pt x="116" y="84"/>
                      </a:cubicBezTo>
                      <a:cubicBezTo>
                        <a:pt x="111" y="84"/>
                        <a:pt x="111" y="84"/>
                        <a:pt x="111" y="84"/>
                      </a:cubicBezTo>
                      <a:cubicBezTo>
                        <a:pt x="110" y="77"/>
                        <a:pt x="103" y="72"/>
                        <a:pt x="96" y="72"/>
                      </a:cubicBezTo>
                      <a:cubicBezTo>
                        <a:pt x="89" y="72"/>
                        <a:pt x="82" y="77"/>
                        <a:pt x="81" y="84"/>
                      </a:cubicBezTo>
                      <a:cubicBezTo>
                        <a:pt x="59" y="84"/>
                        <a:pt x="59" y="84"/>
                        <a:pt x="59" y="84"/>
                      </a:cubicBezTo>
                      <a:cubicBezTo>
                        <a:pt x="58" y="77"/>
                        <a:pt x="51" y="72"/>
                        <a:pt x="44" y="72"/>
                      </a:cubicBezTo>
                      <a:cubicBezTo>
                        <a:pt x="37" y="72"/>
                        <a:pt x="30" y="77"/>
                        <a:pt x="29" y="84"/>
                      </a:cubicBezTo>
                      <a:cubicBezTo>
                        <a:pt x="24" y="84"/>
                        <a:pt x="24" y="84"/>
                        <a:pt x="24" y="84"/>
                      </a:cubicBezTo>
                      <a:cubicBezTo>
                        <a:pt x="22" y="84"/>
                        <a:pt x="20" y="82"/>
                        <a:pt x="20" y="80"/>
                      </a:cubicBezTo>
                      <a:cubicBezTo>
                        <a:pt x="20" y="68"/>
                        <a:pt x="20" y="68"/>
                        <a:pt x="20" y="68"/>
                      </a:cubicBezTo>
                      <a:cubicBezTo>
                        <a:pt x="72" y="68"/>
                        <a:pt x="72" y="68"/>
                        <a:pt x="72" y="68"/>
                      </a:cubicBezTo>
                      <a:cubicBezTo>
                        <a:pt x="79" y="68"/>
                        <a:pt x="84" y="63"/>
                        <a:pt x="84" y="56"/>
                      </a:cubicBezTo>
                      <a:cubicBezTo>
                        <a:pt x="84" y="28"/>
                        <a:pt x="84" y="28"/>
                        <a:pt x="84" y="28"/>
                      </a:cubicBezTo>
                      <a:cubicBezTo>
                        <a:pt x="100" y="28"/>
                        <a:pt x="100" y="28"/>
                        <a:pt x="100" y="28"/>
                      </a:cubicBezTo>
                      <a:cubicBezTo>
                        <a:pt x="101" y="28"/>
                        <a:pt x="103" y="29"/>
                        <a:pt x="103" y="30"/>
                      </a:cubicBezTo>
                      <a:cubicBezTo>
                        <a:pt x="119" y="54"/>
                        <a:pt x="119" y="54"/>
                        <a:pt x="119" y="54"/>
                      </a:cubicBezTo>
                      <a:cubicBezTo>
                        <a:pt x="120" y="54"/>
                        <a:pt x="120" y="55"/>
                        <a:pt x="120" y="56"/>
                      </a:cubicBezTo>
                      <a:lnTo>
                        <a:pt x="12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19" name="Group 23"/>
              <p:cNvGrpSpPr/>
              <p:nvPr/>
            </p:nvGrpSpPr>
            <p:grpSpPr>
              <a:xfrm>
                <a:off x="7210457" y="1807833"/>
                <a:ext cx="549275" cy="549275"/>
                <a:chOff x="1978025" y="4927601"/>
                <a:chExt cx="549275" cy="549275"/>
              </a:xfrm>
              <a:solidFill>
                <a:schemeClr val="bg1"/>
              </a:solidFill>
            </p:grpSpPr>
            <p:sp>
              <p:nvSpPr>
                <p:cNvPr id="62" name="Freeform 48"/>
                <p:cNvSpPr>
                  <a:spLocks noEditPoints="1"/>
                </p:cNvSpPr>
                <p:nvPr/>
              </p:nvSpPr>
              <p:spPr bwMode="auto">
                <a:xfrm>
                  <a:off x="1978025" y="4927601"/>
                  <a:ext cx="549275" cy="549275"/>
                </a:xfrm>
                <a:custGeom>
                  <a:avLst/>
                  <a:gdLst>
                    <a:gd name="T0" fmla="*/ 97 w 146"/>
                    <a:gd name="T1" fmla="*/ 14 h 146"/>
                    <a:gd name="T2" fmla="*/ 14 w 146"/>
                    <a:gd name="T3" fmla="*/ 49 h 146"/>
                    <a:gd name="T4" fmla="*/ 49 w 146"/>
                    <a:gd name="T5" fmla="*/ 132 h 146"/>
                    <a:gd name="T6" fmla="*/ 132 w 146"/>
                    <a:gd name="T7" fmla="*/ 97 h 146"/>
                    <a:gd name="T8" fmla="*/ 97 w 146"/>
                    <a:gd name="T9" fmla="*/ 14 h 146"/>
                    <a:gd name="T10" fmla="*/ 52 w 146"/>
                    <a:gd name="T11" fmla="*/ 125 h 146"/>
                    <a:gd name="T12" fmla="*/ 21 w 146"/>
                    <a:gd name="T13" fmla="*/ 52 h 146"/>
                    <a:gd name="T14" fmla="*/ 94 w 146"/>
                    <a:gd name="T15" fmla="*/ 21 h 146"/>
                    <a:gd name="T16" fmla="*/ 125 w 146"/>
                    <a:gd name="T17" fmla="*/ 94 h 146"/>
                    <a:gd name="T18" fmla="*/ 52 w 146"/>
                    <a:gd name="T19" fmla="*/ 12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46">
                      <a:moveTo>
                        <a:pt x="97" y="14"/>
                      </a:moveTo>
                      <a:cubicBezTo>
                        <a:pt x="64" y="0"/>
                        <a:pt x="27" y="16"/>
                        <a:pt x="14" y="49"/>
                      </a:cubicBezTo>
                      <a:cubicBezTo>
                        <a:pt x="0" y="82"/>
                        <a:pt x="16" y="119"/>
                        <a:pt x="49" y="132"/>
                      </a:cubicBezTo>
                      <a:cubicBezTo>
                        <a:pt x="82" y="146"/>
                        <a:pt x="119" y="130"/>
                        <a:pt x="132" y="97"/>
                      </a:cubicBezTo>
                      <a:cubicBezTo>
                        <a:pt x="146" y="64"/>
                        <a:pt x="130" y="27"/>
                        <a:pt x="97" y="14"/>
                      </a:cubicBezTo>
                      <a:close/>
                      <a:moveTo>
                        <a:pt x="52" y="125"/>
                      </a:moveTo>
                      <a:cubicBezTo>
                        <a:pt x="24" y="114"/>
                        <a:pt x="10" y="81"/>
                        <a:pt x="21" y="52"/>
                      </a:cubicBezTo>
                      <a:cubicBezTo>
                        <a:pt x="33" y="24"/>
                        <a:pt x="65" y="10"/>
                        <a:pt x="94" y="21"/>
                      </a:cubicBezTo>
                      <a:cubicBezTo>
                        <a:pt x="123" y="33"/>
                        <a:pt x="136" y="65"/>
                        <a:pt x="125" y="94"/>
                      </a:cubicBezTo>
                      <a:cubicBezTo>
                        <a:pt x="114" y="123"/>
                        <a:pt x="81" y="136"/>
                        <a:pt x="5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 name="Freeform 49"/>
                <p:cNvSpPr>
                  <a:spLocks noEditPoints="1"/>
                </p:cNvSpPr>
                <p:nvPr/>
              </p:nvSpPr>
              <p:spPr bwMode="auto">
                <a:xfrm>
                  <a:off x="2219325" y="5168901"/>
                  <a:ext cx="66675" cy="68263"/>
                </a:xfrm>
                <a:custGeom>
                  <a:avLst/>
                  <a:gdLst>
                    <a:gd name="T0" fmla="*/ 12 w 18"/>
                    <a:gd name="T1" fmla="*/ 2 h 18"/>
                    <a:gd name="T2" fmla="*/ 2 w 18"/>
                    <a:gd name="T3" fmla="*/ 6 h 18"/>
                    <a:gd name="T4" fmla="*/ 6 w 18"/>
                    <a:gd name="T5" fmla="*/ 16 h 18"/>
                    <a:gd name="T6" fmla="*/ 16 w 18"/>
                    <a:gd name="T7" fmla="*/ 12 h 18"/>
                    <a:gd name="T8" fmla="*/ 12 w 18"/>
                    <a:gd name="T9" fmla="*/ 2 h 18"/>
                    <a:gd name="T10" fmla="*/ 8 w 18"/>
                    <a:gd name="T11" fmla="*/ 13 h 18"/>
                    <a:gd name="T12" fmla="*/ 5 w 18"/>
                    <a:gd name="T13" fmla="*/ 8 h 18"/>
                    <a:gd name="T14" fmla="*/ 11 w 18"/>
                    <a:gd name="T15" fmla="*/ 5 h 18"/>
                    <a:gd name="T16" fmla="*/ 13 w 18"/>
                    <a:gd name="T17" fmla="*/ 11 h 18"/>
                    <a:gd name="T18" fmla="*/ 8 w 18"/>
                    <a:gd name="T1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2" y="2"/>
                      </a:moveTo>
                      <a:cubicBezTo>
                        <a:pt x="8" y="0"/>
                        <a:pt x="3" y="2"/>
                        <a:pt x="2" y="6"/>
                      </a:cubicBezTo>
                      <a:cubicBezTo>
                        <a:pt x="0" y="10"/>
                        <a:pt x="2" y="15"/>
                        <a:pt x="6" y="16"/>
                      </a:cubicBezTo>
                      <a:cubicBezTo>
                        <a:pt x="10" y="18"/>
                        <a:pt x="15" y="16"/>
                        <a:pt x="16" y="12"/>
                      </a:cubicBezTo>
                      <a:cubicBezTo>
                        <a:pt x="18" y="8"/>
                        <a:pt x="16" y="3"/>
                        <a:pt x="12" y="2"/>
                      </a:cubicBezTo>
                      <a:close/>
                      <a:moveTo>
                        <a:pt x="8" y="13"/>
                      </a:moveTo>
                      <a:cubicBezTo>
                        <a:pt x="5" y="12"/>
                        <a:pt x="4" y="10"/>
                        <a:pt x="5" y="8"/>
                      </a:cubicBezTo>
                      <a:cubicBezTo>
                        <a:pt x="6" y="5"/>
                        <a:pt x="8" y="4"/>
                        <a:pt x="11" y="5"/>
                      </a:cubicBezTo>
                      <a:cubicBezTo>
                        <a:pt x="13" y="6"/>
                        <a:pt x="14" y="8"/>
                        <a:pt x="13" y="11"/>
                      </a:cubicBezTo>
                      <a:cubicBezTo>
                        <a:pt x="12" y="13"/>
                        <a:pt x="10" y="14"/>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 name="Freeform 50"/>
                <p:cNvSpPr>
                  <a:spLocks noEditPoints="1"/>
                </p:cNvSpPr>
                <p:nvPr/>
              </p:nvSpPr>
              <p:spPr bwMode="auto">
                <a:xfrm>
                  <a:off x="2151063" y="5100638"/>
                  <a:ext cx="203200" cy="203200"/>
                </a:xfrm>
                <a:custGeom>
                  <a:avLst/>
                  <a:gdLst>
                    <a:gd name="T0" fmla="*/ 36 w 54"/>
                    <a:gd name="T1" fmla="*/ 5 h 54"/>
                    <a:gd name="T2" fmla="*/ 5 w 54"/>
                    <a:gd name="T3" fmla="*/ 18 h 54"/>
                    <a:gd name="T4" fmla="*/ 18 w 54"/>
                    <a:gd name="T5" fmla="*/ 49 h 54"/>
                    <a:gd name="T6" fmla="*/ 49 w 54"/>
                    <a:gd name="T7" fmla="*/ 36 h 54"/>
                    <a:gd name="T8" fmla="*/ 36 w 54"/>
                    <a:gd name="T9" fmla="*/ 5 h 54"/>
                    <a:gd name="T10" fmla="*/ 21 w 54"/>
                    <a:gd name="T11" fmla="*/ 42 h 54"/>
                    <a:gd name="T12" fmla="*/ 12 w 54"/>
                    <a:gd name="T13" fmla="*/ 21 h 54"/>
                    <a:gd name="T14" fmla="*/ 33 w 54"/>
                    <a:gd name="T15" fmla="*/ 12 h 54"/>
                    <a:gd name="T16" fmla="*/ 42 w 54"/>
                    <a:gd name="T17" fmla="*/ 33 h 54"/>
                    <a:gd name="T18" fmla="*/ 21 w 54"/>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36" y="5"/>
                      </a:moveTo>
                      <a:cubicBezTo>
                        <a:pt x="24" y="0"/>
                        <a:pt x="10" y="6"/>
                        <a:pt x="5" y="18"/>
                      </a:cubicBezTo>
                      <a:cubicBezTo>
                        <a:pt x="0" y="30"/>
                        <a:pt x="6" y="44"/>
                        <a:pt x="18" y="49"/>
                      </a:cubicBezTo>
                      <a:cubicBezTo>
                        <a:pt x="30" y="54"/>
                        <a:pt x="44" y="48"/>
                        <a:pt x="49" y="36"/>
                      </a:cubicBezTo>
                      <a:cubicBezTo>
                        <a:pt x="54" y="24"/>
                        <a:pt x="48" y="10"/>
                        <a:pt x="36" y="5"/>
                      </a:cubicBezTo>
                      <a:close/>
                      <a:moveTo>
                        <a:pt x="21" y="42"/>
                      </a:moveTo>
                      <a:cubicBezTo>
                        <a:pt x="13" y="39"/>
                        <a:pt x="9" y="29"/>
                        <a:pt x="12" y="21"/>
                      </a:cubicBezTo>
                      <a:cubicBezTo>
                        <a:pt x="15" y="13"/>
                        <a:pt x="25" y="9"/>
                        <a:pt x="33" y="12"/>
                      </a:cubicBezTo>
                      <a:cubicBezTo>
                        <a:pt x="41" y="15"/>
                        <a:pt x="45" y="25"/>
                        <a:pt x="42" y="33"/>
                      </a:cubicBezTo>
                      <a:cubicBezTo>
                        <a:pt x="39" y="41"/>
                        <a:pt x="29" y="45"/>
                        <a:pt x="2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 name="Freeform 51"/>
                <p:cNvSpPr>
                  <a:spLocks/>
                </p:cNvSpPr>
                <p:nvPr/>
              </p:nvSpPr>
              <p:spPr bwMode="auto">
                <a:xfrm>
                  <a:off x="2290763" y="5237163"/>
                  <a:ext cx="74612" cy="77788"/>
                </a:xfrm>
                <a:custGeom>
                  <a:avLst/>
                  <a:gdLst>
                    <a:gd name="T0" fmla="*/ 20 w 20"/>
                    <a:gd name="T1" fmla="*/ 3 h 21"/>
                    <a:gd name="T2" fmla="*/ 19 w 20"/>
                    <a:gd name="T3" fmla="*/ 0 h 21"/>
                    <a:gd name="T4" fmla="*/ 16 w 20"/>
                    <a:gd name="T5" fmla="*/ 1 h 21"/>
                    <a:gd name="T6" fmla="*/ 16 w 20"/>
                    <a:gd name="T7" fmla="*/ 1 h 21"/>
                    <a:gd name="T8" fmla="*/ 1 w 20"/>
                    <a:gd name="T9" fmla="*/ 17 h 21"/>
                    <a:gd name="T10" fmla="*/ 0 w 20"/>
                    <a:gd name="T11" fmla="*/ 19 h 21"/>
                    <a:gd name="T12" fmla="*/ 3 w 20"/>
                    <a:gd name="T13" fmla="*/ 20 h 21"/>
                    <a:gd name="T14" fmla="*/ 3 w 20"/>
                    <a:gd name="T15" fmla="*/ 20 h 21"/>
                    <a:gd name="T16" fmla="*/ 20 w 20"/>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1">
                      <a:moveTo>
                        <a:pt x="20" y="3"/>
                      </a:moveTo>
                      <a:cubicBezTo>
                        <a:pt x="20" y="2"/>
                        <a:pt x="20" y="1"/>
                        <a:pt x="19" y="0"/>
                      </a:cubicBezTo>
                      <a:cubicBezTo>
                        <a:pt x="18" y="0"/>
                        <a:pt x="16" y="0"/>
                        <a:pt x="16" y="1"/>
                      </a:cubicBezTo>
                      <a:cubicBezTo>
                        <a:pt x="16" y="1"/>
                        <a:pt x="16" y="1"/>
                        <a:pt x="16" y="1"/>
                      </a:cubicBezTo>
                      <a:cubicBezTo>
                        <a:pt x="13" y="9"/>
                        <a:pt x="8" y="14"/>
                        <a:pt x="1" y="17"/>
                      </a:cubicBezTo>
                      <a:cubicBezTo>
                        <a:pt x="0" y="17"/>
                        <a:pt x="0" y="18"/>
                        <a:pt x="0" y="19"/>
                      </a:cubicBezTo>
                      <a:cubicBezTo>
                        <a:pt x="0" y="20"/>
                        <a:pt x="2" y="21"/>
                        <a:pt x="3" y="20"/>
                      </a:cubicBezTo>
                      <a:cubicBezTo>
                        <a:pt x="3" y="20"/>
                        <a:pt x="3" y="20"/>
                        <a:pt x="3" y="20"/>
                      </a:cubicBezTo>
                      <a:cubicBezTo>
                        <a:pt x="10" y="17"/>
                        <a:pt x="16" y="11"/>
                        <a:pt x="2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 name="Freeform 52"/>
                <p:cNvSpPr>
                  <a:spLocks/>
                </p:cNvSpPr>
                <p:nvPr/>
              </p:nvSpPr>
              <p:spPr bwMode="auto">
                <a:xfrm>
                  <a:off x="2312988" y="5259388"/>
                  <a:ext cx="109537" cy="112713"/>
                </a:xfrm>
                <a:custGeom>
                  <a:avLst/>
                  <a:gdLst>
                    <a:gd name="T0" fmla="*/ 27 w 29"/>
                    <a:gd name="T1" fmla="*/ 0 h 30"/>
                    <a:gd name="T2" fmla="*/ 25 w 29"/>
                    <a:gd name="T3" fmla="*/ 1 h 30"/>
                    <a:gd name="T4" fmla="*/ 1 w 29"/>
                    <a:gd name="T5" fmla="*/ 25 h 30"/>
                    <a:gd name="T6" fmla="*/ 0 w 29"/>
                    <a:gd name="T7" fmla="*/ 28 h 30"/>
                    <a:gd name="T8" fmla="*/ 3 w 29"/>
                    <a:gd name="T9" fmla="*/ 29 h 30"/>
                    <a:gd name="T10" fmla="*/ 3 w 29"/>
                    <a:gd name="T11" fmla="*/ 29 h 30"/>
                    <a:gd name="T12" fmla="*/ 29 w 29"/>
                    <a:gd name="T13" fmla="*/ 3 h 30"/>
                    <a:gd name="T14" fmla="*/ 27 w 29"/>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0">
                      <a:moveTo>
                        <a:pt x="27" y="0"/>
                      </a:moveTo>
                      <a:cubicBezTo>
                        <a:pt x="26" y="0"/>
                        <a:pt x="25" y="0"/>
                        <a:pt x="25" y="1"/>
                      </a:cubicBezTo>
                      <a:cubicBezTo>
                        <a:pt x="20" y="13"/>
                        <a:pt x="12" y="21"/>
                        <a:pt x="1" y="25"/>
                      </a:cubicBezTo>
                      <a:cubicBezTo>
                        <a:pt x="0" y="26"/>
                        <a:pt x="0" y="27"/>
                        <a:pt x="0" y="28"/>
                      </a:cubicBezTo>
                      <a:cubicBezTo>
                        <a:pt x="1" y="29"/>
                        <a:pt x="2" y="30"/>
                        <a:pt x="3" y="29"/>
                      </a:cubicBezTo>
                      <a:cubicBezTo>
                        <a:pt x="3" y="29"/>
                        <a:pt x="3" y="29"/>
                        <a:pt x="3" y="29"/>
                      </a:cubicBezTo>
                      <a:cubicBezTo>
                        <a:pt x="14" y="24"/>
                        <a:pt x="24" y="15"/>
                        <a:pt x="29" y="3"/>
                      </a:cubicBezTo>
                      <a:cubicBezTo>
                        <a:pt x="29" y="2"/>
                        <a:pt x="28" y="1"/>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 name="Freeform 53"/>
                <p:cNvSpPr>
                  <a:spLocks/>
                </p:cNvSpPr>
                <p:nvPr/>
              </p:nvSpPr>
              <p:spPr bwMode="auto">
                <a:xfrm>
                  <a:off x="2301875" y="5248276"/>
                  <a:ext cx="93662" cy="93663"/>
                </a:xfrm>
                <a:custGeom>
                  <a:avLst/>
                  <a:gdLst>
                    <a:gd name="T0" fmla="*/ 23 w 25"/>
                    <a:gd name="T1" fmla="*/ 0 h 25"/>
                    <a:gd name="T2" fmla="*/ 20 w 25"/>
                    <a:gd name="T3" fmla="*/ 1 h 25"/>
                    <a:gd name="T4" fmla="*/ 1 w 25"/>
                    <a:gd name="T5" fmla="*/ 21 h 25"/>
                    <a:gd name="T6" fmla="*/ 1 w 25"/>
                    <a:gd name="T7" fmla="*/ 21 h 25"/>
                    <a:gd name="T8" fmla="*/ 0 w 25"/>
                    <a:gd name="T9" fmla="*/ 24 h 25"/>
                    <a:gd name="T10" fmla="*/ 3 w 25"/>
                    <a:gd name="T11" fmla="*/ 25 h 25"/>
                    <a:gd name="T12" fmla="*/ 3 w 25"/>
                    <a:gd name="T13" fmla="*/ 25 h 25"/>
                    <a:gd name="T14" fmla="*/ 24 w 25"/>
                    <a:gd name="T15" fmla="*/ 3 h 25"/>
                    <a:gd name="T16" fmla="*/ 2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3" y="0"/>
                      </a:moveTo>
                      <a:cubicBezTo>
                        <a:pt x="22" y="0"/>
                        <a:pt x="21" y="0"/>
                        <a:pt x="20" y="1"/>
                      </a:cubicBezTo>
                      <a:cubicBezTo>
                        <a:pt x="17" y="11"/>
                        <a:pt x="10" y="17"/>
                        <a:pt x="1" y="21"/>
                      </a:cubicBezTo>
                      <a:cubicBezTo>
                        <a:pt x="1" y="21"/>
                        <a:pt x="1" y="21"/>
                        <a:pt x="1" y="21"/>
                      </a:cubicBezTo>
                      <a:cubicBezTo>
                        <a:pt x="0" y="22"/>
                        <a:pt x="0" y="23"/>
                        <a:pt x="0" y="24"/>
                      </a:cubicBezTo>
                      <a:cubicBezTo>
                        <a:pt x="1" y="25"/>
                        <a:pt x="2" y="25"/>
                        <a:pt x="3" y="25"/>
                      </a:cubicBezTo>
                      <a:cubicBezTo>
                        <a:pt x="3" y="25"/>
                        <a:pt x="3" y="25"/>
                        <a:pt x="3" y="25"/>
                      </a:cubicBezTo>
                      <a:cubicBezTo>
                        <a:pt x="12" y="21"/>
                        <a:pt x="20" y="13"/>
                        <a:pt x="24" y="3"/>
                      </a:cubicBezTo>
                      <a:cubicBezTo>
                        <a:pt x="25" y="2"/>
                        <a:pt x="24" y="1"/>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 name="Freeform 54"/>
                <p:cNvSpPr>
                  <a:spLocks/>
                </p:cNvSpPr>
                <p:nvPr/>
              </p:nvSpPr>
              <p:spPr bwMode="auto">
                <a:xfrm>
                  <a:off x="2139950" y="5089526"/>
                  <a:ext cx="74612" cy="79375"/>
                </a:xfrm>
                <a:custGeom>
                  <a:avLst/>
                  <a:gdLst>
                    <a:gd name="T0" fmla="*/ 20 w 20"/>
                    <a:gd name="T1" fmla="*/ 2 h 21"/>
                    <a:gd name="T2" fmla="*/ 17 w 20"/>
                    <a:gd name="T3" fmla="*/ 1 h 21"/>
                    <a:gd name="T4" fmla="*/ 17 w 20"/>
                    <a:gd name="T5" fmla="*/ 1 h 21"/>
                    <a:gd name="T6" fmla="*/ 0 w 20"/>
                    <a:gd name="T7" fmla="*/ 18 h 21"/>
                    <a:gd name="T8" fmla="*/ 0 w 20"/>
                    <a:gd name="T9" fmla="*/ 18 h 21"/>
                    <a:gd name="T10" fmla="*/ 1 w 20"/>
                    <a:gd name="T11" fmla="*/ 21 h 21"/>
                    <a:gd name="T12" fmla="*/ 4 w 20"/>
                    <a:gd name="T13" fmla="*/ 20 h 21"/>
                    <a:gd name="T14" fmla="*/ 4 w 20"/>
                    <a:gd name="T15" fmla="*/ 20 h 21"/>
                    <a:gd name="T16" fmla="*/ 19 w 20"/>
                    <a:gd name="T17" fmla="*/ 4 h 21"/>
                    <a:gd name="T18" fmla="*/ 20 w 20"/>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1">
                      <a:moveTo>
                        <a:pt x="20" y="2"/>
                      </a:moveTo>
                      <a:cubicBezTo>
                        <a:pt x="20" y="1"/>
                        <a:pt x="18" y="0"/>
                        <a:pt x="17" y="1"/>
                      </a:cubicBezTo>
                      <a:cubicBezTo>
                        <a:pt x="17" y="1"/>
                        <a:pt x="17" y="1"/>
                        <a:pt x="17" y="1"/>
                      </a:cubicBezTo>
                      <a:cubicBezTo>
                        <a:pt x="10" y="4"/>
                        <a:pt x="4" y="10"/>
                        <a:pt x="0" y="18"/>
                      </a:cubicBezTo>
                      <a:cubicBezTo>
                        <a:pt x="0" y="18"/>
                        <a:pt x="0" y="18"/>
                        <a:pt x="0" y="18"/>
                      </a:cubicBezTo>
                      <a:cubicBezTo>
                        <a:pt x="0" y="19"/>
                        <a:pt x="0" y="20"/>
                        <a:pt x="1" y="21"/>
                      </a:cubicBezTo>
                      <a:cubicBezTo>
                        <a:pt x="2" y="21"/>
                        <a:pt x="4" y="21"/>
                        <a:pt x="4" y="20"/>
                      </a:cubicBezTo>
                      <a:cubicBezTo>
                        <a:pt x="4" y="20"/>
                        <a:pt x="4" y="20"/>
                        <a:pt x="4" y="20"/>
                      </a:cubicBezTo>
                      <a:cubicBezTo>
                        <a:pt x="7" y="12"/>
                        <a:pt x="12" y="7"/>
                        <a:pt x="19" y="4"/>
                      </a:cubicBezTo>
                      <a:cubicBezTo>
                        <a:pt x="20" y="4"/>
                        <a:pt x="20" y="3"/>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 name="Freeform 55"/>
                <p:cNvSpPr>
                  <a:spLocks/>
                </p:cNvSpPr>
                <p:nvPr/>
              </p:nvSpPr>
              <p:spPr bwMode="auto">
                <a:xfrm>
                  <a:off x="2082800" y="5033963"/>
                  <a:ext cx="109537" cy="112713"/>
                </a:xfrm>
                <a:custGeom>
                  <a:avLst/>
                  <a:gdLst>
                    <a:gd name="T0" fmla="*/ 29 w 29"/>
                    <a:gd name="T1" fmla="*/ 2 h 30"/>
                    <a:gd name="T2" fmla="*/ 26 w 29"/>
                    <a:gd name="T3" fmla="*/ 1 h 30"/>
                    <a:gd name="T4" fmla="*/ 26 w 29"/>
                    <a:gd name="T5" fmla="*/ 1 h 30"/>
                    <a:gd name="T6" fmla="*/ 0 w 29"/>
                    <a:gd name="T7" fmla="*/ 27 h 30"/>
                    <a:gd name="T8" fmla="*/ 2 w 29"/>
                    <a:gd name="T9" fmla="*/ 30 h 30"/>
                    <a:gd name="T10" fmla="*/ 4 w 29"/>
                    <a:gd name="T11" fmla="*/ 29 h 30"/>
                    <a:gd name="T12" fmla="*/ 28 w 29"/>
                    <a:gd name="T13" fmla="*/ 5 h 30"/>
                    <a:gd name="T14" fmla="*/ 29 w 29"/>
                    <a:gd name="T15" fmla="*/ 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0">
                      <a:moveTo>
                        <a:pt x="29" y="2"/>
                      </a:moveTo>
                      <a:cubicBezTo>
                        <a:pt x="28" y="1"/>
                        <a:pt x="27" y="0"/>
                        <a:pt x="26" y="1"/>
                      </a:cubicBezTo>
                      <a:cubicBezTo>
                        <a:pt x="26" y="1"/>
                        <a:pt x="26" y="1"/>
                        <a:pt x="26" y="1"/>
                      </a:cubicBezTo>
                      <a:cubicBezTo>
                        <a:pt x="15" y="6"/>
                        <a:pt x="5" y="15"/>
                        <a:pt x="0" y="27"/>
                      </a:cubicBezTo>
                      <a:cubicBezTo>
                        <a:pt x="0" y="28"/>
                        <a:pt x="1" y="29"/>
                        <a:pt x="2" y="30"/>
                      </a:cubicBezTo>
                      <a:cubicBezTo>
                        <a:pt x="3" y="30"/>
                        <a:pt x="4" y="30"/>
                        <a:pt x="4" y="29"/>
                      </a:cubicBezTo>
                      <a:cubicBezTo>
                        <a:pt x="9" y="17"/>
                        <a:pt x="17" y="9"/>
                        <a:pt x="28" y="5"/>
                      </a:cubicBezTo>
                      <a:cubicBezTo>
                        <a:pt x="29" y="4"/>
                        <a:pt x="29" y="3"/>
                        <a:pt x="2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 name="Freeform 56"/>
                <p:cNvSpPr>
                  <a:spLocks/>
                </p:cNvSpPr>
                <p:nvPr/>
              </p:nvSpPr>
              <p:spPr bwMode="auto">
                <a:xfrm>
                  <a:off x="2109788" y="5064126"/>
                  <a:ext cx="93662" cy="93663"/>
                </a:xfrm>
                <a:custGeom>
                  <a:avLst/>
                  <a:gdLst>
                    <a:gd name="T0" fmla="*/ 24 w 25"/>
                    <a:gd name="T1" fmla="*/ 4 h 25"/>
                    <a:gd name="T2" fmla="*/ 25 w 25"/>
                    <a:gd name="T3" fmla="*/ 1 h 25"/>
                    <a:gd name="T4" fmla="*/ 22 w 25"/>
                    <a:gd name="T5" fmla="*/ 0 h 25"/>
                    <a:gd name="T6" fmla="*/ 22 w 25"/>
                    <a:gd name="T7" fmla="*/ 0 h 25"/>
                    <a:gd name="T8" fmla="*/ 1 w 25"/>
                    <a:gd name="T9" fmla="*/ 22 h 25"/>
                    <a:gd name="T10" fmla="*/ 2 w 25"/>
                    <a:gd name="T11" fmla="*/ 25 h 25"/>
                    <a:gd name="T12" fmla="*/ 5 w 25"/>
                    <a:gd name="T13" fmla="*/ 24 h 25"/>
                    <a:gd name="T14" fmla="*/ 24 w 25"/>
                    <a:gd name="T15" fmla="*/ 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24" y="4"/>
                      </a:moveTo>
                      <a:cubicBezTo>
                        <a:pt x="25" y="3"/>
                        <a:pt x="25" y="2"/>
                        <a:pt x="25" y="1"/>
                      </a:cubicBezTo>
                      <a:cubicBezTo>
                        <a:pt x="24" y="0"/>
                        <a:pt x="23" y="0"/>
                        <a:pt x="22" y="0"/>
                      </a:cubicBezTo>
                      <a:cubicBezTo>
                        <a:pt x="22" y="0"/>
                        <a:pt x="22" y="0"/>
                        <a:pt x="22" y="0"/>
                      </a:cubicBezTo>
                      <a:cubicBezTo>
                        <a:pt x="13" y="4"/>
                        <a:pt x="5" y="12"/>
                        <a:pt x="1" y="22"/>
                      </a:cubicBezTo>
                      <a:cubicBezTo>
                        <a:pt x="0" y="23"/>
                        <a:pt x="1" y="24"/>
                        <a:pt x="2" y="25"/>
                      </a:cubicBezTo>
                      <a:cubicBezTo>
                        <a:pt x="3" y="25"/>
                        <a:pt x="4" y="25"/>
                        <a:pt x="5" y="24"/>
                      </a:cubicBezTo>
                      <a:cubicBezTo>
                        <a:pt x="8" y="14"/>
                        <a:pt x="15" y="8"/>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20" name="Group 24"/>
              <p:cNvGrpSpPr/>
              <p:nvPr/>
            </p:nvGrpSpPr>
            <p:grpSpPr>
              <a:xfrm>
                <a:off x="8806221" y="3987764"/>
                <a:ext cx="495300" cy="466725"/>
                <a:chOff x="1049338" y="4976813"/>
                <a:chExt cx="495300" cy="466725"/>
              </a:xfrm>
              <a:solidFill>
                <a:schemeClr val="bg1"/>
              </a:solidFill>
            </p:grpSpPr>
            <p:sp>
              <p:nvSpPr>
                <p:cNvPr id="60" name="Oval 57"/>
                <p:cNvSpPr>
                  <a:spLocks noChangeArrowheads="1"/>
                </p:cNvSpPr>
                <p:nvPr/>
              </p:nvSpPr>
              <p:spPr bwMode="auto">
                <a:xfrm>
                  <a:off x="1289050" y="5232401"/>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 name="Freeform 58"/>
                <p:cNvSpPr>
                  <a:spLocks noEditPoints="1"/>
                </p:cNvSpPr>
                <p:nvPr/>
              </p:nvSpPr>
              <p:spPr bwMode="auto">
                <a:xfrm>
                  <a:off x="1049338" y="4976813"/>
                  <a:ext cx="495300" cy="466725"/>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sp>
            <p:nvSpPr>
              <p:cNvPr id="21" name="Freeform 59"/>
              <p:cNvSpPr>
                <a:spLocks noEditPoints="1"/>
              </p:cNvSpPr>
              <p:nvPr/>
            </p:nvSpPr>
            <p:spPr bwMode="auto">
              <a:xfrm>
                <a:off x="10359631" y="1779783"/>
                <a:ext cx="482890" cy="478835"/>
              </a:xfrm>
              <a:custGeom>
                <a:avLst/>
                <a:gdLst>
                  <a:gd name="T0" fmla="*/ 81 w 128"/>
                  <a:gd name="T1" fmla="*/ 14 h 128"/>
                  <a:gd name="T2" fmla="*/ 53 w 128"/>
                  <a:gd name="T3" fmla="*/ 36 h 128"/>
                  <a:gd name="T4" fmla="*/ 33 w 128"/>
                  <a:gd name="T5" fmla="*/ 36 h 128"/>
                  <a:gd name="T6" fmla="*/ 0 w 128"/>
                  <a:gd name="T7" fmla="*/ 56 h 128"/>
                  <a:gd name="T8" fmla="*/ 24 w 128"/>
                  <a:gd name="T9" fmla="*/ 84 h 128"/>
                  <a:gd name="T10" fmla="*/ 32 w 128"/>
                  <a:gd name="T11" fmla="*/ 128 h 128"/>
                  <a:gd name="T12" fmla="*/ 56 w 128"/>
                  <a:gd name="T13" fmla="*/ 120 h 128"/>
                  <a:gd name="T14" fmla="*/ 52 w 128"/>
                  <a:gd name="T15" fmla="*/ 108 h 128"/>
                  <a:gd name="T16" fmla="*/ 52 w 128"/>
                  <a:gd name="T17" fmla="*/ 80 h 128"/>
                  <a:gd name="T18" fmla="*/ 53 w 128"/>
                  <a:gd name="T19" fmla="*/ 78 h 128"/>
                  <a:gd name="T20" fmla="*/ 54 w 128"/>
                  <a:gd name="T21" fmla="*/ 77 h 128"/>
                  <a:gd name="T22" fmla="*/ 55 w 128"/>
                  <a:gd name="T23" fmla="*/ 76 h 128"/>
                  <a:gd name="T24" fmla="*/ 81 w 128"/>
                  <a:gd name="T25" fmla="*/ 98 h 128"/>
                  <a:gd name="T26" fmla="*/ 128 w 128"/>
                  <a:gd name="T27" fmla="*/ 56 h 128"/>
                  <a:gd name="T28" fmla="*/ 80 w 128"/>
                  <a:gd name="T29" fmla="*/ 56 h 128"/>
                  <a:gd name="T30" fmla="*/ 92 w 128"/>
                  <a:gd name="T31" fmla="*/ 44 h 128"/>
                  <a:gd name="T32" fmla="*/ 92 w 128"/>
                  <a:gd name="T33" fmla="*/ 68 h 128"/>
                  <a:gd name="T34" fmla="*/ 80 w 128"/>
                  <a:gd name="T35" fmla="*/ 56 h 128"/>
                  <a:gd name="T36" fmla="*/ 16 w 128"/>
                  <a:gd name="T37" fmla="*/ 44 h 128"/>
                  <a:gd name="T38" fmla="*/ 40 w 128"/>
                  <a:gd name="T39" fmla="*/ 56 h 128"/>
                  <a:gd name="T40" fmla="*/ 16 w 128"/>
                  <a:gd name="T41" fmla="*/ 68 h 128"/>
                  <a:gd name="T42" fmla="*/ 48 w 128"/>
                  <a:gd name="T43" fmla="*/ 120 h 128"/>
                  <a:gd name="T44" fmla="*/ 32 w 128"/>
                  <a:gd name="T45" fmla="*/ 84 h 128"/>
                  <a:gd name="T46" fmla="*/ 33 w 128"/>
                  <a:gd name="T47" fmla="*/ 76 h 128"/>
                  <a:gd name="T48" fmla="*/ 45 w 128"/>
                  <a:gd name="T49" fmla="*/ 76 h 128"/>
                  <a:gd name="T50" fmla="*/ 44 w 128"/>
                  <a:gd name="T51" fmla="*/ 108 h 128"/>
                  <a:gd name="T52" fmla="*/ 48 w 128"/>
                  <a:gd name="T53" fmla="*/ 117 h 128"/>
                  <a:gd name="T54" fmla="*/ 53 w 128"/>
                  <a:gd name="T55" fmla="*/ 68 h 128"/>
                  <a:gd name="T56" fmla="*/ 52 w 128"/>
                  <a:gd name="T57" fmla="*/ 68 h 128"/>
                  <a:gd name="T58" fmla="*/ 52 w 128"/>
                  <a:gd name="T59" fmla="*/ 44 h 128"/>
                  <a:gd name="T60" fmla="*/ 74 w 128"/>
                  <a:gd name="T61" fmla="*/ 36 h 128"/>
                  <a:gd name="T62" fmla="*/ 74 w 128"/>
                  <a:gd name="T63" fmla="*/ 76 h 128"/>
                  <a:gd name="T64" fmla="*/ 100 w 128"/>
                  <a:gd name="T65" fmla="*/ 104 h 128"/>
                  <a:gd name="T66" fmla="*/ 92 w 128"/>
                  <a:gd name="T67" fmla="*/ 76 h 128"/>
                  <a:gd name="T68" fmla="*/ 92 w 128"/>
                  <a:gd name="T69" fmla="*/ 36 h 128"/>
                  <a:gd name="T70" fmla="*/ 100 w 128"/>
                  <a:gd name="T71" fmla="*/ 8 h 128"/>
                  <a:gd name="T72" fmla="*/ 100 w 128"/>
                  <a:gd name="T7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0" y="0"/>
                    </a:moveTo>
                    <a:cubicBezTo>
                      <a:pt x="92" y="0"/>
                      <a:pt x="85" y="6"/>
                      <a:pt x="81" y="14"/>
                    </a:cubicBezTo>
                    <a:cubicBezTo>
                      <a:pt x="81" y="14"/>
                      <a:pt x="81" y="14"/>
                      <a:pt x="81" y="14"/>
                    </a:cubicBezTo>
                    <a:cubicBezTo>
                      <a:pt x="74" y="27"/>
                      <a:pt x="64" y="36"/>
                      <a:pt x="53" y="36"/>
                    </a:cubicBezTo>
                    <a:cubicBezTo>
                      <a:pt x="50" y="36"/>
                      <a:pt x="50" y="36"/>
                      <a:pt x="50" y="36"/>
                    </a:cubicBezTo>
                    <a:cubicBezTo>
                      <a:pt x="33" y="36"/>
                      <a:pt x="33" y="36"/>
                      <a:pt x="33" y="36"/>
                    </a:cubicBezTo>
                    <a:cubicBezTo>
                      <a:pt x="16" y="36"/>
                      <a:pt x="16" y="36"/>
                      <a:pt x="16" y="36"/>
                    </a:cubicBezTo>
                    <a:cubicBezTo>
                      <a:pt x="7" y="36"/>
                      <a:pt x="0" y="45"/>
                      <a:pt x="0" y="56"/>
                    </a:cubicBezTo>
                    <a:cubicBezTo>
                      <a:pt x="0" y="67"/>
                      <a:pt x="7" y="76"/>
                      <a:pt x="16" y="76"/>
                    </a:cubicBezTo>
                    <a:cubicBezTo>
                      <a:pt x="20" y="76"/>
                      <a:pt x="24" y="80"/>
                      <a:pt x="24" y="84"/>
                    </a:cubicBezTo>
                    <a:cubicBezTo>
                      <a:pt x="24" y="120"/>
                      <a:pt x="24" y="120"/>
                      <a:pt x="24" y="120"/>
                    </a:cubicBezTo>
                    <a:cubicBezTo>
                      <a:pt x="24" y="124"/>
                      <a:pt x="28" y="128"/>
                      <a:pt x="32" y="128"/>
                    </a:cubicBezTo>
                    <a:cubicBezTo>
                      <a:pt x="48" y="128"/>
                      <a:pt x="48" y="128"/>
                      <a:pt x="48" y="128"/>
                    </a:cubicBezTo>
                    <a:cubicBezTo>
                      <a:pt x="52" y="128"/>
                      <a:pt x="56" y="124"/>
                      <a:pt x="56" y="120"/>
                    </a:cubicBezTo>
                    <a:cubicBezTo>
                      <a:pt x="56" y="116"/>
                      <a:pt x="56" y="116"/>
                      <a:pt x="56" y="116"/>
                    </a:cubicBezTo>
                    <a:cubicBezTo>
                      <a:pt x="56" y="112"/>
                      <a:pt x="52" y="110"/>
                      <a:pt x="52" y="108"/>
                    </a:cubicBezTo>
                    <a:cubicBezTo>
                      <a:pt x="52" y="80"/>
                      <a:pt x="52" y="80"/>
                      <a:pt x="52" y="80"/>
                    </a:cubicBezTo>
                    <a:cubicBezTo>
                      <a:pt x="52" y="80"/>
                      <a:pt x="52" y="80"/>
                      <a:pt x="52" y="80"/>
                    </a:cubicBezTo>
                    <a:cubicBezTo>
                      <a:pt x="52" y="79"/>
                      <a:pt x="52" y="79"/>
                      <a:pt x="53" y="78"/>
                    </a:cubicBezTo>
                    <a:cubicBezTo>
                      <a:pt x="53" y="78"/>
                      <a:pt x="53" y="78"/>
                      <a:pt x="53" y="78"/>
                    </a:cubicBezTo>
                    <a:cubicBezTo>
                      <a:pt x="53" y="77"/>
                      <a:pt x="53" y="77"/>
                      <a:pt x="54" y="77"/>
                    </a:cubicBezTo>
                    <a:cubicBezTo>
                      <a:pt x="54" y="77"/>
                      <a:pt x="54" y="77"/>
                      <a:pt x="54" y="77"/>
                    </a:cubicBezTo>
                    <a:cubicBezTo>
                      <a:pt x="54" y="77"/>
                      <a:pt x="54" y="77"/>
                      <a:pt x="54" y="77"/>
                    </a:cubicBezTo>
                    <a:cubicBezTo>
                      <a:pt x="54" y="76"/>
                      <a:pt x="55" y="76"/>
                      <a:pt x="55" y="76"/>
                    </a:cubicBezTo>
                    <a:cubicBezTo>
                      <a:pt x="65" y="77"/>
                      <a:pt x="74" y="85"/>
                      <a:pt x="81" y="98"/>
                    </a:cubicBezTo>
                    <a:cubicBezTo>
                      <a:pt x="81" y="98"/>
                      <a:pt x="81" y="98"/>
                      <a:pt x="81" y="98"/>
                    </a:cubicBezTo>
                    <a:cubicBezTo>
                      <a:pt x="85" y="106"/>
                      <a:pt x="92" y="112"/>
                      <a:pt x="100" y="112"/>
                    </a:cubicBezTo>
                    <a:cubicBezTo>
                      <a:pt x="118" y="112"/>
                      <a:pt x="128" y="84"/>
                      <a:pt x="128" y="56"/>
                    </a:cubicBezTo>
                    <a:cubicBezTo>
                      <a:pt x="128" y="28"/>
                      <a:pt x="118" y="0"/>
                      <a:pt x="100" y="0"/>
                    </a:cubicBezTo>
                    <a:close/>
                    <a:moveTo>
                      <a:pt x="80" y="56"/>
                    </a:moveTo>
                    <a:cubicBezTo>
                      <a:pt x="80" y="52"/>
                      <a:pt x="80" y="48"/>
                      <a:pt x="81" y="44"/>
                    </a:cubicBezTo>
                    <a:cubicBezTo>
                      <a:pt x="92" y="44"/>
                      <a:pt x="92" y="44"/>
                      <a:pt x="92" y="44"/>
                    </a:cubicBezTo>
                    <a:cubicBezTo>
                      <a:pt x="96" y="44"/>
                      <a:pt x="100" y="49"/>
                      <a:pt x="100" y="56"/>
                    </a:cubicBezTo>
                    <a:cubicBezTo>
                      <a:pt x="100" y="63"/>
                      <a:pt x="96" y="68"/>
                      <a:pt x="92" y="68"/>
                    </a:cubicBezTo>
                    <a:cubicBezTo>
                      <a:pt x="81" y="68"/>
                      <a:pt x="81" y="68"/>
                      <a:pt x="81" y="68"/>
                    </a:cubicBezTo>
                    <a:cubicBezTo>
                      <a:pt x="80" y="64"/>
                      <a:pt x="80" y="60"/>
                      <a:pt x="80" y="56"/>
                    </a:cubicBezTo>
                    <a:close/>
                    <a:moveTo>
                      <a:pt x="8" y="56"/>
                    </a:moveTo>
                    <a:cubicBezTo>
                      <a:pt x="8" y="49"/>
                      <a:pt x="12" y="44"/>
                      <a:pt x="16" y="44"/>
                    </a:cubicBezTo>
                    <a:cubicBezTo>
                      <a:pt x="44" y="44"/>
                      <a:pt x="44" y="44"/>
                      <a:pt x="44" y="44"/>
                    </a:cubicBezTo>
                    <a:cubicBezTo>
                      <a:pt x="42" y="47"/>
                      <a:pt x="40" y="51"/>
                      <a:pt x="40" y="56"/>
                    </a:cubicBezTo>
                    <a:cubicBezTo>
                      <a:pt x="40" y="61"/>
                      <a:pt x="42" y="65"/>
                      <a:pt x="44" y="68"/>
                    </a:cubicBezTo>
                    <a:cubicBezTo>
                      <a:pt x="16" y="68"/>
                      <a:pt x="16" y="68"/>
                      <a:pt x="16" y="68"/>
                    </a:cubicBezTo>
                    <a:cubicBezTo>
                      <a:pt x="12" y="68"/>
                      <a:pt x="8" y="63"/>
                      <a:pt x="8" y="56"/>
                    </a:cubicBezTo>
                    <a:close/>
                    <a:moveTo>
                      <a:pt x="48" y="120"/>
                    </a:moveTo>
                    <a:cubicBezTo>
                      <a:pt x="32" y="120"/>
                      <a:pt x="32" y="120"/>
                      <a:pt x="32" y="120"/>
                    </a:cubicBezTo>
                    <a:cubicBezTo>
                      <a:pt x="32" y="84"/>
                      <a:pt x="32" y="84"/>
                      <a:pt x="32" y="84"/>
                    </a:cubicBezTo>
                    <a:cubicBezTo>
                      <a:pt x="32" y="81"/>
                      <a:pt x="31" y="78"/>
                      <a:pt x="30" y="76"/>
                    </a:cubicBezTo>
                    <a:cubicBezTo>
                      <a:pt x="33" y="76"/>
                      <a:pt x="33" y="76"/>
                      <a:pt x="33" y="76"/>
                    </a:cubicBezTo>
                    <a:cubicBezTo>
                      <a:pt x="33" y="76"/>
                      <a:pt x="33" y="76"/>
                      <a:pt x="33" y="76"/>
                    </a:cubicBezTo>
                    <a:cubicBezTo>
                      <a:pt x="45" y="76"/>
                      <a:pt x="45" y="76"/>
                      <a:pt x="45" y="76"/>
                    </a:cubicBezTo>
                    <a:cubicBezTo>
                      <a:pt x="44" y="77"/>
                      <a:pt x="44" y="79"/>
                      <a:pt x="44" y="80"/>
                    </a:cubicBezTo>
                    <a:cubicBezTo>
                      <a:pt x="44" y="108"/>
                      <a:pt x="44" y="108"/>
                      <a:pt x="44" y="108"/>
                    </a:cubicBezTo>
                    <a:cubicBezTo>
                      <a:pt x="44" y="112"/>
                      <a:pt x="46" y="114"/>
                      <a:pt x="47" y="116"/>
                    </a:cubicBezTo>
                    <a:cubicBezTo>
                      <a:pt x="48" y="116"/>
                      <a:pt x="48" y="116"/>
                      <a:pt x="48" y="117"/>
                    </a:cubicBezTo>
                    <a:lnTo>
                      <a:pt x="48" y="120"/>
                    </a:lnTo>
                    <a:close/>
                    <a:moveTo>
                      <a:pt x="53" y="68"/>
                    </a:moveTo>
                    <a:cubicBezTo>
                      <a:pt x="52" y="68"/>
                      <a:pt x="52" y="68"/>
                      <a:pt x="52" y="68"/>
                    </a:cubicBezTo>
                    <a:cubicBezTo>
                      <a:pt x="52" y="68"/>
                      <a:pt x="52" y="68"/>
                      <a:pt x="52" y="68"/>
                    </a:cubicBezTo>
                    <a:cubicBezTo>
                      <a:pt x="48" y="68"/>
                      <a:pt x="44" y="63"/>
                      <a:pt x="44" y="56"/>
                    </a:cubicBezTo>
                    <a:cubicBezTo>
                      <a:pt x="44" y="49"/>
                      <a:pt x="48" y="44"/>
                      <a:pt x="52" y="44"/>
                    </a:cubicBezTo>
                    <a:cubicBezTo>
                      <a:pt x="53" y="44"/>
                      <a:pt x="53" y="44"/>
                      <a:pt x="53" y="44"/>
                    </a:cubicBezTo>
                    <a:cubicBezTo>
                      <a:pt x="60" y="44"/>
                      <a:pt x="68" y="41"/>
                      <a:pt x="74" y="36"/>
                    </a:cubicBezTo>
                    <a:cubicBezTo>
                      <a:pt x="73" y="42"/>
                      <a:pt x="72" y="49"/>
                      <a:pt x="72" y="56"/>
                    </a:cubicBezTo>
                    <a:cubicBezTo>
                      <a:pt x="72" y="63"/>
                      <a:pt x="73" y="70"/>
                      <a:pt x="74" y="76"/>
                    </a:cubicBezTo>
                    <a:cubicBezTo>
                      <a:pt x="68" y="71"/>
                      <a:pt x="60" y="68"/>
                      <a:pt x="53" y="68"/>
                    </a:cubicBezTo>
                    <a:close/>
                    <a:moveTo>
                      <a:pt x="100" y="104"/>
                    </a:moveTo>
                    <a:cubicBezTo>
                      <a:pt x="92" y="104"/>
                      <a:pt x="85" y="93"/>
                      <a:pt x="82" y="76"/>
                    </a:cubicBezTo>
                    <a:cubicBezTo>
                      <a:pt x="92" y="76"/>
                      <a:pt x="92" y="76"/>
                      <a:pt x="92" y="76"/>
                    </a:cubicBezTo>
                    <a:cubicBezTo>
                      <a:pt x="101" y="76"/>
                      <a:pt x="108" y="67"/>
                      <a:pt x="108" y="56"/>
                    </a:cubicBezTo>
                    <a:cubicBezTo>
                      <a:pt x="108" y="45"/>
                      <a:pt x="101" y="36"/>
                      <a:pt x="92" y="36"/>
                    </a:cubicBezTo>
                    <a:cubicBezTo>
                      <a:pt x="82" y="36"/>
                      <a:pt x="82" y="36"/>
                      <a:pt x="82" y="36"/>
                    </a:cubicBezTo>
                    <a:cubicBezTo>
                      <a:pt x="85" y="19"/>
                      <a:pt x="92" y="8"/>
                      <a:pt x="100" y="8"/>
                    </a:cubicBezTo>
                    <a:cubicBezTo>
                      <a:pt x="111" y="8"/>
                      <a:pt x="120" y="29"/>
                      <a:pt x="120" y="56"/>
                    </a:cubicBezTo>
                    <a:cubicBezTo>
                      <a:pt x="120" y="83"/>
                      <a:pt x="111" y="104"/>
                      <a:pt x="100" y="104"/>
                    </a:cubicBezTo>
                    <a:close/>
                  </a:path>
                </a:pathLst>
              </a:custGeom>
              <a:solidFill>
                <a:schemeClr val="bg1"/>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22" name="Freeform 60"/>
              <p:cNvSpPr>
                <a:spLocks noEditPoints="1"/>
              </p:cNvSpPr>
              <p:nvPr/>
            </p:nvSpPr>
            <p:spPr bwMode="auto">
              <a:xfrm>
                <a:off x="5922805" y="2564081"/>
                <a:ext cx="482893" cy="482964"/>
              </a:xfrm>
              <a:custGeom>
                <a:avLst/>
                <a:gdLst>
                  <a:gd name="T0" fmla="*/ 126 w 129"/>
                  <a:gd name="T1" fmla="*/ 2 h 128"/>
                  <a:gd name="T2" fmla="*/ 121 w 129"/>
                  <a:gd name="T3" fmla="*/ 0 h 128"/>
                  <a:gd name="T4" fmla="*/ 120 w 129"/>
                  <a:gd name="T5" fmla="*/ 0 h 128"/>
                  <a:gd name="T6" fmla="*/ 52 w 129"/>
                  <a:gd name="T7" fmla="*/ 12 h 128"/>
                  <a:gd name="T8" fmla="*/ 45 w 129"/>
                  <a:gd name="T9" fmla="*/ 20 h 128"/>
                  <a:gd name="T10" fmla="*/ 45 w 129"/>
                  <a:gd name="T11" fmla="*/ 28 h 128"/>
                  <a:gd name="T12" fmla="*/ 45 w 129"/>
                  <a:gd name="T13" fmla="*/ 32 h 128"/>
                  <a:gd name="T14" fmla="*/ 45 w 129"/>
                  <a:gd name="T15" fmla="*/ 89 h 128"/>
                  <a:gd name="T16" fmla="*/ 30 w 129"/>
                  <a:gd name="T17" fmla="*/ 84 h 128"/>
                  <a:gd name="T18" fmla="*/ 20 w 129"/>
                  <a:gd name="T19" fmla="*/ 86 h 128"/>
                  <a:gd name="T20" fmla="*/ 3 w 129"/>
                  <a:gd name="T21" fmla="*/ 100 h 128"/>
                  <a:gd name="T22" fmla="*/ 2 w 129"/>
                  <a:gd name="T23" fmla="*/ 115 h 128"/>
                  <a:gd name="T24" fmla="*/ 24 w 129"/>
                  <a:gd name="T25" fmla="*/ 128 h 128"/>
                  <a:gd name="T26" fmla="*/ 34 w 129"/>
                  <a:gd name="T27" fmla="*/ 126 h 128"/>
                  <a:gd name="T28" fmla="*/ 51 w 129"/>
                  <a:gd name="T29" fmla="*/ 112 h 128"/>
                  <a:gd name="T30" fmla="*/ 53 w 129"/>
                  <a:gd name="T31" fmla="*/ 104 h 128"/>
                  <a:gd name="T32" fmla="*/ 53 w 129"/>
                  <a:gd name="T33" fmla="*/ 104 h 128"/>
                  <a:gd name="T34" fmla="*/ 53 w 129"/>
                  <a:gd name="T35" fmla="*/ 40 h 128"/>
                  <a:gd name="T36" fmla="*/ 54 w 129"/>
                  <a:gd name="T37" fmla="*/ 40 h 128"/>
                  <a:gd name="T38" fmla="*/ 121 w 129"/>
                  <a:gd name="T39" fmla="*/ 28 h 128"/>
                  <a:gd name="T40" fmla="*/ 121 w 129"/>
                  <a:gd name="T41" fmla="*/ 77 h 128"/>
                  <a:gd name="T42" fmla="*/ 106 w 129"/>
                  <a:gd name="T43" fmla="*/ 72 h 128"/>
                  <a:gd name="T44" fmla="*/ 96 w 129"/>
                  <a:gd name="T45" fmla="*/ 74 h 128"/>
                  <a:gd name="T46" fmla="*/ 79 w 129"/>
                  <a:gd name="T47" fmla="*/ 88 h 128"/>
                  <a:gd name="T48" fmla="*/ 78 w 129"/>
                  <a:gd name="T49" fmla="*/ 103 h 128"/>
                  <a:gd name="T50" fmla="*/ 100 w 129"/>
                  <a:gd name="T51" fmla="*/ 116 h 128"/>
                  <a:gd name="T52" fmla="*/ 110 w 129"/>
                  <a:gd name="T53" fmla="*/ 114 h 128"/>
                  <a:gd name="T54" fmla="*/ 127 w 129"/>
                  <a:gd name="T55" fmla="*/ 100 h 128"/>
                  <a:gd name="T56" fmla="*/ 129 w 129"/>
                  <a:gd name="T57" fmla="*/ 92 h 128"/>
                  <a:gd name="T58" fmla="*/ 129 w 129"/>
                  <a:gd name="T59" fmla="*/ 92 h 128"/>
                  <a:gd name="T60" fmla="*/ 129 w 129"/>
                  <a:gd name="T61" fmla="*/ 20 h 128"/>
                  <a:gd name="T62" fmla="*/ 129 w 129"/>
                  <a:gd name="T63" fmla="*/ 16 h 128"/>
                  <a:gd name="T64" fmla="*/ 129 w 129"/>
                  <a:gd name="T65" fmla="*/ 8 h 128"/>
                  <a:gd name="T66" fmla="*/ 126 w 129"/>
                  <a:gd name="T67" fmla="*/ 2 h 128"/>
                  <a:gd name="T68" fmla="*/ 32 w 129"/>
                  <a:gd name="T69" fmla="*/ 119 h 128"/>
                  <a:gd name="T70" fmla="*/ 10 w 129"/>
                  <a:gd name="T71" fmla="*/ 112 h 128"/>
                  <a:gd name="T72" fmla="*/ 22 w 129"/>
                  <a:gd name="T73" fmla="*/ 93 h 128"/>
                  <a:gd name="T74" fmla="*/ 44 w 129"/>
                  <a:gd name="T75" fmla="*/ 100 h 128"/>
                  <a:gd name="T76" fmla="*/ 32 w 129"/>
                  <a:gd name="T77" fmla="*/ 119 h 128"/>
                  <a:gd name="T78" fmla="*/ 108 w 129"/>
                  <a:gd name="T79" fmla="*/ 107 h 128"/>
                  <a:gd name="T80" fmla="*/ 85 w 129"/>
                  <a:gd name="T81" fmla="*/ 100 h 128"/>
                  <a:gd name="T82" fmla="*/ 98 w 129"/>
                  <a:gd name="T83" fmla="*/ 81 h 128"/>
                  <a:gd name="T84" fmla="*/ 120 w 129"/>
                  <a:gd name="T85" fmla="*/ 88 h 128"/>
                  <a:gd name="T86" fmla="*/ 108 w 129"/>
                  <a:gd name="T87" fmla="*/ 107 h 128"/>
                  <a:gd name="T88" fmla="*/ 121 w 129"/>
                  <a:gd name="T89" fmla="*/ 20 h 128"/>
                  <a:gd name="T90" fmla="*/ 53 w 129"/>
                  <a:gd name="T91" fmla="*/ 32 h 128"/>
                  <a:gd name="T92" fmla="*/ 53 w 129"/>
                  <a:gd name="T93" fmla="*/ 28 h 128"/>
                  <a:gd name="T94" fmla="*/ 53 w 129"/>
                  <a:gd name="T95" fmla="*/ 20 h 128"/>
                  <a:gd name="T96" fmla="*/ 121 w 129"/>
                  <a:gd name="T97" fmla="*/ 8 h 128"/>
                  <a:gd name="T98" fmla="*/ 121 w 129"/>
                  <a:gd name="T99" fmla="*/ 16 h 128"/>
                  <a:gd name="T100" fmla="*/ 121 w 129"/>
                  <a:gd name="T101" fmla="*/ 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 h="128">
                    <a:moveTo>
                      <a:pt x="126" y="2"/>
                    </a:moveTo>
                    <a:cubicBezTo>
                      <a:pt x="125" y="1"/>
                      <a:pt x="123" y="0"/>
                      <a:pt x="121" y="0"/>
                    </a:cubicBezTo>
                    <a:cubicBezTo>
                      <a:pt x="121" y="0"/>
                      <a:pt x="120" y="0"/>
                      <a:pt x="120" y="0"/>
                    </a:cubicBezTo>
                    <a:cubicBezTo>
                      <a:pt x="52" y="12"/>
                      <a:pt x="52" y="12"/>
                      <a:pt x="52" y="12"/>
                    </a:cubicBezTo>
                    <a:cubicBezTo>
                      <a:pt x="48" y="13"/>
                      <a:pt x="45" y="16"/>
                      <a:pt x="45" y="20"/>
                    </a:cubicBezTo>
                    <a:cubicBezTo>
                      <a:pt x="45" y="28"/>
                      <a:pt x="45" y="28"/>
                      <a:pt x="45" y="28"/>
                    </a:cubicBezTo>
                    <a:cubicBezTo>
                      <a:pt x="45" y="32"/>
                      <a:pt x="45" y="32"/>
                      <a:pt x="45" y="32"/>
                    </a:cubicBezTo>
                    <a:cubicBezTo>
                      <a:pt x="45" y="89"/>
                      <a:pt x="45" y="89"/>
                      <a:pt x="45" y="89"/>
                    </a:cubicBezTo>
                    <a:cubicBezTo>
                      <a:pt x="41" y="86"/>
                      <a:pt x="36" y="84"/>
                      <a:pt x="30" y="84"/>
                    </a:cubicBezTo>
                    <a:cubicBezTo>
                      <a:pt x="26" y="84"/>
                      <a:pt x="23" y="85"/>
                      <a:pt x="20" y="86"/>
                    </a:cubicBezTo>
                    <a:cubicBezTo>
                      <a:pt x="12" y="88"/>
                      <a:pt x="6" y="93"/>
                      <a:pt x="3" y="100"/>
                    </a:cubicBezTo>
                    <a:cubicBezTo>
                      <a:pt x="1" y="104"/>
                      <a:pt x="0" y="110"/>
                      <a:pt x="2" y="115"/>
                    </a:cubicBezTo>
                    <a:cubicBezTo>
                      <a:pt x="5" y="123"/>
                      <a:pt x="14" y="128"/>
                      <a:pt x="24" y="128"/>
                    </a:cubicBezTo>
                    <a:cubicBezTo>
                      <a:pt x="28" y="128"/>
                      <a:pt x="31" y="127"/>
                      <a:pt x="34" y="126"/>
                    </a:cubicBezTo>
                    <a:cubicBezTo>
                      <a:pt x="42" y="124"/>
                      <a:pt x="48" y="119"/>
                      <a:pt x="51" y="112"/>
                    </a:cubicBezTo>
                    <a:cubicBezTo>
                      <a:pt x="52" y="110"/>
                      <a:pt x="53" y="107"/>
                      <a:pt x="53" y="104"/>
                    </a:cubicBezTo>
                    <a:cubicBezTo>
                      <a:pt x="53" y="104"/>
                      <a:pt x="53" y="104"/>
                      <a:pt x="53" y="104"/>
                    </a:cubicBezTo>
                    <a:cubicBezTo>
                      <a:pt x="53" y="40"/>
                      <a:pt x="53" y="40"/>
                      <a:pt x="53" y="40"/>
                    </a:cubicBezTo>
                    <a:cubicBezTo>
                      <a:pt x="53" y="40"/>
                      <a:pt x="54" y="40"/>
                      <a:pt x="54" y="40"/>
                    </a:cubicBezTo>
                    <a:cubicBezTo>
                      <a:pt x="121" y="28"/>
                      <a:pt x="121" y="28"/>
                      <a:pt x="121" y="28"/>
                    </a:cubicBezTo>
                    <a:cubicBezTo>
                      <a:pt x="121" y="77"/>
                      <a:pt x="121" y="77"/>
                      <a:pt x="121" y="77"/>
                    </a:cubicBezTo>
                    <a:cubicBezTo>
                      <a:pt x="117" y="74"/>
                      <a:pt x="112" y="72"/>
                      <a:pt x="106" y="72"/>
                    </a:cubicBezTo>
                    <a:cubicBezTo>
                      <a:pt x="102" y="72"/>
                      <a:pt x="99" y="73"/>
                      <a:pt x="96" y="74"/>
                    </a:cubicBezTo>
                    <a:cubicBezTo>
                      <a:pt x="88" y="76"/>
                      <a:pt x="82" y="81"/>
                      <a:pt x="79" y="88"/>
                    </a:cubicBezTo>
                    <a:cubicBezTo>
                      <a:pt x="77" y="92"/>
                      <a:pt x="76" y="98"/>
                      <a:pt x="78" y="103"/>
                    </a:cubicBezTo>
                    <a:cubicBezTo>
                      <a:pt x="81" y="111"/>
                      <a:pt x="90" y="116"/>
                      <a:pt x="100" y="116"/>
                    </a:cubicBezTo>
                    <a:cubicBezTo>
                      <a:pt x="104" y="116"/>
                      <a:pt x="107" y="115"/>
                      <a:pt x="110" y="114"/>
                    </a:cubicBezTo>
                    <a:cubicBezTo>
                      <a:pt x="118" y="112"/>
                      <a:pt x="124" y="107"/>
                      <a:pt x="127" y="100"/>
                    </a:cubicBezTo>
                    <a:cubicBezTo>
                      <a:pt x="128" y="98"/>
                      <a:pt x="129" y="95"/>
                      <a:pt x="129" y="92"/>
                    </a:cubicBezTo>
                    <a:cubicBezTo>
                      <a:pt x="129" y="92"/>
                      <a:pt x="129" y="92"/>
                      <a:pt x="129" y="92"/>
                    </a:cubicBezTo>
                    <a:cubicBezTo>
                      <a:pt x="129" y="20"/>
                      <a:pt x="129" y="20"/>
                      <a:pt x="129" y="20"/>
                    </a:cubicBezTo>
                    <a:cubicBezTo>
                      <a:pt x="129" y="16"/>
                      <a:pt x="129" y="16"/>
                      <a:pt x="129" y="16"/>
                    </a:cubicBezTo>
                    <a:cubicBezTo>
                      <a:pt x="129" y="8"/>
                      <a:pt x="129" y="8"/>
                      <a:pt x="129" y="8"/>
                    </a:cubicBezTo>
                    <a:cubicBezTo>
                      <a:pt x="129" y="6"/>
                      <a:pt x="128" y="3"/>
                      <a:pt x="126" y="2"/>
                    </a:cubicBezTo>
                    <a:close/>
                    <a:moveTo>
                      <a:pt x="32" y="119"/>
                    </a:moveTo>
                    <a:cubicBezTo>
                      <a:pt x="22" y="122"/>
                      <a:pt x="12" y="119"/>
                      <a:pt x="10" y="112"/>
                    </a:cubicBezTo>
                    <a:cubicBezTo>
                      <a:pt x="7" y="105"/>
                      <a:pt x="13" y="96"/>
                      <a:pt x="22" y="93"/>
                    </a:cubicBezTo>
                    <a:cubicBezTo>
                      <a:pt x="32" y="90"/>
                      <a:pt x="42" y="93"/>
                      <a:pt x="44" y="100"/>
                    </a:cubicBezTo>
                    <a:cubicBezTo>
                      <a:pt x="47" y="107"/>
                      <a:pt x="41" y="116"/>
                      <a:pt x="32" y="119"/>
                    </a:cubicBezTo>
                    <a:close/>
                    <a:moveTo>
                      <a:pt x="108" y="107"/>
                    </a:moveTo>
                    <a:cubicBezTo>
                      <a:pt x="98" y="110"/>
                      <a:pt x="88" y="107"/>
                      <a:pt x="85" y="100"/>
                    </a:cubicBezTo>
                    <a:cubicBezTo>
                      <a:pt x="83" y="93"/>
                      <a:pt x="88" y="84"/>
                      <a:pt x="98" y="81"/>
                    </a:cubicBezTo>
                    <a:cubicBezTo>
                      <a:pt x="108" y="78"/>
                      <a:pt x="118" y="81"/>
                      <a:pt x="120" y="88"/>
                    </a:cubicBezTo>
                    <a:cubicBezTo>
                      <a:pt x="123" y="95"/>
                      <a:pt x="117" y="104"/>
                      <a:pt x="108" y="107"/>
                    </a:cubicBezTo>
                    <a:close/>
                    <a:moveTo>
                      <a:pt x="121" y="20"/>
                    </a:moveTo>
                    <a:cubicBezTo>
                      <a:pt x="53" y="32"/>
                      <a:pt x="53" y="32"/>
                      <a:pt x="53" y="32"/>
                    </a:cubicBezTo>
                    <a:cubicBezTo>
                      <a:pt x="53" y="28"/>
                      <a:pt x="53" y="28"/>
                      <a:pt x="53" y="28"/>
                    </a:cubicBezTo>
                    <a:cubicBezTo>
                      <a:pt x="53" y="20"/>
                      <a:pt x="53" y="20"/>
                      <a:pt x="53" y="20"/>
                    </a:cubicBezTo>
                    <a:cubicBezTo>
                      <a:pt x="121" y="8"/>
                      <a:pt x="121" y="8"/>
                      <a:pt x="121" y="8"/>
                    </a:cubicBezTo>
                    <a:cubicBezTo>
                      <a:pt x="121" y="16"/>
                      <a:pt x="121" y="16"/>
                      <a:pt x="121" y="16"/>
                    </a:cubicBezTo>
                    <a:lnTo>
                      <a:pt x="121" y="20"/>
                    </a:lnTo>
                    <a:close/>
                  </a:path>
                </a:pathLst>
              </a:custGeom>
              <a:solidFill>
                <a:schemeClr val="bg1"/>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nvGrpSpPr>
              <p:cNvPr id="23" name="Group 27"/>
              <p:cNvGrpSpPr/>
              <p:nvPr/>
            </p:nvGrpSpPr>
            <p:grpSpPr>
              <a:xfrm>
                <a:off x="8355201" y="767514"/>
                <a:ext cx="422275" cy="482600"/>
                <a:chOff x="2041525" y="3035301"/>
                <a:chExt cx="422275" cy="482600"/>
              </a:xfrm>
              <a:solidFill>
                <a:schemeClr val="bg1"/>
              </a:solidFill>
            </p:grpSpPr>
            <p:sp>
              <p:nvSpPr>
                <p:cNvPr id="56" name="Freeform 61"/>
                <p:cNvSpPr>
                  <a:spLocks noEditPoints="1"/>
                </p:cNvSpPr>
                <p:nvPr/>
              </p:nvSpPr>
              <p:spPr bwMode="auto">
                <a:xfrm>
                  <a:off x="2041525" y="3035301"/>
                  <a:ext cx="422275" cy="482600"/>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7" name="Oval 62"/>
                <p:cNvSpPr>
                  <a:spLocks noChangeArrowheads="1"/>
                </p:cNvSpPr>
                <p:nvPr/>
              </p:nvSpPr>
              <p:spPr bwMode="auto">
                <a:xfrm>
                  <a:off x="2373313" y="3411538"/>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8" name="Oval 63"/>
                <p:cNvSpPr>
                  <a:spLocks noChangeArrowheads="1"/>
                </p:cNvSpPr>
                <p:nvPr/>
              </p:nvSpPr>
              <p:spPr bwMode="auto">
                <a:xfrm>
                  <a:off x="2373313" y="3321051"/>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9" name="Oval 64"/>
                <p:cNvSpPr>
                  <a:spLocks noChangeArrowheads="1"/>
                </p:cNvSpPr>
                <p:nvPr/>
              </p:nvSpPr>
              <p:spPr bwMode="auto">
                <a:xfrm>
                  <a:off x="2373313" y="3230563"/>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24" name="Group 28"/>
              <p:cNvGrpSpPr/>
              <p:nvPr/>
            </p:nvGrpSpPr>
            <p:grpSpPr>
              <a:xfrm>
                <a:off x="10224381" y="3967559"/>
                <a:ext cx="488950" cy="482600"/>
                <a:chOff x="1044576" y="3035301"/>
                <a:chExt cx="488950" cy="482600"/>
              </a:xfrm>
              <a:solidFill>
                <a:schemeClr val="bg1"/>
              </a:solidFill>
            </p:grpSpPr>
            <p:sp>
              <p:nvSpPr>
                <p:cNvPr id="52" name="Freeform 65"/>
                <p:cNvSpPr>
                  <a:spLocks noEditPoints="1"/>
                </p:cNvSpPr>
                <p:nvPr/>
              </p:nvSpPr>
              <p:spPr bwMode="auto">
                <a:xfrm>
                  <a:off x="1044576" y="3035301"/>
                  <a:ext cx="488950" cy="482600"/>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3" name="Freeform 66"/>
                <p:cNvSpPr>
                  <a:spLocks noEditPoints="1"/>
                </p:cNvSpPr>
                <p:nvPr/>
              </p:nvSpPr>
              <p:spPr bwMode="auto">
                <a:xfrm>
                  <a:off x="1222375" y="3205163"/>
                  <a:ext cx="131762" cy="134938"/>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4" name="Freeform 67"/>
                <p:cNvSpPr>
                  <a:spLocks/>
                </p:cNvSpPr>
                <p:nvPr/>
              </p:nvSpPr>
              <p:spPr bwMode="auto">
                <a:xfrm>
                  <a:off x="1211263" y="3367088"/>
                  <a:ext cx="71437"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5" name="Freeform 68"/>
                <p:cNvSpPr>
                  <a:spLocks/>
                </p:cNvSpPr>
                <p:nvPr/>
              </p:nvSpPr>
              <p:spPr bwMode="auto">
                <a:xfrm>
                  <a:off x="1296988" y="3111501"/>
                  <a:ext cx="74612" cy="77788"/>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25" name="Group 29"/>
              <p:cNvGrpSpPr/>
              <p:nvPr/>
            </p:nvGrpSpPr>
            <p:grpSpPr>
              <a:xfrm>
                <a:off x="7197315" y="3405112"/>
                <a:ext cx="331787" cy="482600"/>
                <a:chOff x="4029075" y="2071688"/>
                <a:chExt cx="331787" cy="482600"/>
              </a:xfrm>
              <a:solidFill>
                <a:schemeClr val="bg1"/>
              </a:solidFill>
            </p:grpSpPr>
            <p:sp>
              <p:nvSpPr>
                <p:cNvPr id="43" name="Oval 69"/>
                <p:cNvSpPr>
                  <a:spLocks noChangeArrowheads="1"/>
                </p:cNvSpPr>
                <p:nvPr/>
              </p:nvSpPr>
              <p:spPr bwMode="auto">
                <a:xfrm>
                  <a:off x="4164013" y="2208213"/>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4" name="Oval 70"/>
                <p:cNvSpPr>
                  <a:spLocks noChangeArrowheads="1"/>
                </p:cNvSpPr>
                <p:nvPr/>
              </p:nvSpPr>
              <p:spPr bwMode="auto">
                <a:xfrm>
                  <a:off x="4164013" y="2389188"/>
                  <a:ext cx="30162"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5" name="Oval 71"/>
                <p:cNvSpPr>
                  <a:spLocks noChangeArrowheads="1"/>
                </p:cNvSpPr>
                <p:nvPr/>
              </p:nvSpPr>
              <p:spPr bwMode="auto">
                <a:xfrm>
                  <a:off x="4073525" y="2298701"/>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6" name="Oval 72"/>
                <p:cNvSpPr>
                  <a:spLocks noChangeArrowheads="1"/>
                </p:cNvSpPr>
                <p:nvPr/>
              </p:nvSpPr>
              <p:spPr bwMode="auto">
                <a:xfrm>
                  <a:off x="4254500" y="2298701"/>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7" name="Freeform 73"/>
                <p:cNvSpPr>
                  <a:spLocks/>
                </p:cNvSpPr>
                <p:nvPr/>
              </p:nvSpPr>
              <p:spPr bwMode="auto">
                <a:xfrm>
                  <a:off x="4100513" y="2362201"/>
                  <a:ext cx="30162" cy="30163"/>
                </a:xfrm>
                <a:custGeom>
                  <a:avLst/>
                  <a:gdLst>
                    <a:gd name="T0" fmla="*/ 1 w 8"/>
                    <a:gd name="T1" fmla="*/ 1 h 8"/>
                    <a:gd name="T2" fmla="*/ 1 w 8"/>
                    <a:gd name="T3" fmla="*/ 7 h 8"/>
                    <a:gd name="T4" fmla="*/ 7 w 8"/>
                    <a:gd name="T5" fmla="*/ 7 h 8"/>
                    <a:gd name="T6" fmla="*/ 7 w 8"/>
                    <a:gd name="T7" fmla="*/ 1 h 8"/>
                    <a:gd name="T8" fmla="*/ 1 w 8"/>
                    <a:gd name="T9" fmla="*/ 1 h 8"/>
                  </a:gdLst>
                  <a:ahLst/>
                  <a:cxnLst>
                    <a:cxn ang="0">
                      <a:pos x="T0" y="T1"/>
                    </a:cxn>
                    <a:cxn ang="0">
                      <a:pos x="T2" y="T3"/>
                    </a:cxn>
                    <a:cxn ang="0">
                      <a:pos x="T4" y="T5"/>
                    </a:cxn>
                    <a:cxn ang="0">
                      <a:pos x="T6" y="T7"/>
                    </a:cxn>
                    <a:cxn ang="0">
                      <a:pos x="T8" y="T9"/>
                    </a:cxn>
                  </a:cxnLst>
                  <a:rect l="0" t="0" r="r" b="b"/>
                  <a:pathLst>
                    <a:path w="8" h="8">
                      <a:moveTo>
                        <a:pt x="1" y="1"/>
                      </a:moveTo>
                      <a:cubicBezTo>
                        <a:pt x="0" y="3"/>
                        <a:pt x="0" y="5"/>
                        <a:pt x="1" y="7"/>
                      </a:cubicBezTo>
                      <a:cubicBezTo>
                        <a:pt x="3" y="8"/>
                        <a:pt x="5" y="8"/>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8" name="Freeform 74"/>
                <p:cNvSpPr>
                  <a:spLocks/>
                </p:cNvSpPr>
                <p:nvPr/>
              </p:nvSpPr>
              <p:spPr bwMode="auto">
                <a:xfrm>
                  <a:off x="4100513" y="2233613"/>
                  <a:ext cx="30162" cy="30163"/>
                </a:xfrm>
                <a:custGeom>
                  <a:avLst/>
                  <a:gdLst>
                    <a:gd name="T0" fmla="*/ 1 w 8"/>
                    <a:gd name="T1" fmla="*/ 1 h 8"/>
                    <a:gd name="T2" fmla="*/ 1 w 8"/>
                    <a:gd name="T3" fmla="*/ 7 h 8"/>
                    <a:gd name="T4" fmla="*/ 7 w 8"/>
                    <a:gd name="T5" fmla="*/ 7 h 8"/>
                    <a:gd name="T6" fmla="*/ 7 w 8"/>
                    <a:gd name="T7" fmla="*/ 1 h 8"/>
                    <a:gd name="T8" fmla="*/ 1 w 8"/>
                    <a:gd name="T9" fmla="*/ 1 h 8"/>
                  </a:gdLst>
                  <a:ahLst/>
                  <a:cxnLst>
                    <a:cxn ang="0">
                      <a:pos x="T0" y="T1"/>
                    </a:cxn>
                    <a:cxn ang="0">
                      <a:pos x="T2" y="T3"/>
                    </a:cxn>
                    <a:cxn ang="0">
                      <a:pos x="T4" y="T5"/>
                    </a:cxn>
                    <a:cxn ang="0">
                      <a:pos x="T6" y="T7"/>
                    </a:cxn>
                    <a:cxn ang="0">
                      <a:pos x="T8" y="T9"/>
                    </a:cxn>
                  </a:cxnLst>
                  <a:rect l="0" t="0" r="r" b="b"/>
                  <a:pathLst>
                    <a:path w="8" h="8">
                      <a:moveTo>
                        <a:pt x="1" y="1"/>
                      </a:moveTo>
                      <a:cubicBezTo>
                        <a:pt x="0" y="3"/>
                        <a:pt x="0" y="5"/>
                        <a:pt x="1" y="7"/>
                      </a:cubicBezTo>
                      <a:cubicBezTo>
                        <a:pt x="3" y="8"/>
                        <a:pt x="5" y="8"/>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9" name="Freeform 75"/>
                <p:cNvSpPr>
                  <a:spLocks/>
                </p:cNvSpPr>
                <p:nvPr/>
              </p:nvSpPr>
              <p:spPr bwMode="auto">
                <a:xfrm>
                  <a:off x="4229100" y="2362201"/>
                  <a:ext cx="30162" cy="30163"/>
                </a:xfrm>
                <a:custGeom>
                  <a:avLst/>
                  <a:gdLst>
                    <a:gd name="T0" fmla="*/ 1 w 8"/>
                    <a:gd name="T1" fmla="*/ 1 h 8"/>
                    <a:gd name="T2" fmla="*/ 1 w 8"/>
                    <a:gd name="T3" fmla="*/ 7 h 8"/>
                    <a:gd name="T4" fmla="*/ 7 w 8"/>
                    <a:gd name="T5" fmla="*/ 7 h 8"/>
                    <a:gd name="T6" fmla="*/ 7 w 8"/>
                    <a:gd name="T7" fmla="*/ 1 h 8"/>
                    <a:gd name="T8" fmla="*/ 1 w 8"/>
                    <a:gd name="T9" fmla="*/ 1 h 8"/>
                  </a:gdLst>
                  <a:ahLst/>
                  <a:cxnLst>
                    <a:cxn ang="0">
                      <a:pos x="T0" y="T1"/>
                    </a:cxn>
                    <a:cxn ang="0">
                      <a:pos x="T2" y="T3"/>
                    </a:cxn>
                    <a:cxn ang="0">
                      <a:pos x="T4" y="T5"/>
                    </a:cxn>
                    <a:cxn ang="0">
                      <a:pos x="T6" y="T7"/>
                    </a:cxn>
                    <a:cxn ang="0">
                      <a:pos x="T8" y="T9"/>
                    </a:cxn>
                  </a:cxnLst>
                  <a:rect l="0" t="0" r="r" b="b"/>
                  <a:pathLst>
                    <a:path w="8" h="8">
                      <a:moveTo>
                        <a:pt x="1" y="1"/>
                      </a:moveTo>
                      <a:cubicBezTo>
                        <a:pt x="0" y="3"/>
                        <a:pt x="0" y="5"/>
                        <a:pt x="1" y="7"/>
                      </a:cubicBezTo>
                      <a:cubicBezTo>
                        <a:pt x="3" y="8"/>
                        <a:pt x="5" y="8"/>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0" name="Freeform 76"/>
                <p:cNvSpPr>
                  <a:spLocks noEditPoints="1"/>
                </p:cNvSpPr>
                <p:nvPr/>
              </p:nvSpPr>
              <p:spPr bwMode="auto">
                <a:xfrm>
                  <a:off x="4029075" y="2071688"/>
                  <a:ext cx="331787" cy="482600"/>
                </a:xfrm>
                <a:custGeom>
                  <a:avLst/>
                  <a:gdLst>
                    <a:gd name="T0" fmla="*/ 80 w 88"/>
                    <a:gd name="T1" fmla="*/ 56 h 128"/>
                    <a:gd name="T2" fmla="*/ 79 w 88"/>
                    <a:gd name="T3" fmla="*/ 56 h 128"/>
                    <a:gd name="T4" fmla="*/ 70 w 88"/>
                    <a:gd name="T5" fmla="*/ 38 h 128"/>
                    <a:gd name="T6" fmla="*/ 64 w 88"/>
                    <a:gd name="T7" fmla="*/ 7 h 128"/>
                    <a:gd name="T8" fmla="*/ 56 w 88"/>
                    <a:gd name="T9" fmla="*/ 0 h 128"/>
                    <a:gd name="T10" fmla="*/ 24 w 88"/>
                    <a:gd name="T11" fmla="*/ 0 h 128"/>
                    <a:gd name="T12" fmla="*/ 17 w 88"/>
                    <a:gd name="T13" fmla="*/ 7 h 128"/>
                    <a:gd name="T14" fmla="*/ 11 w 88"/>
                    <a:gd name="T15" fmla="*/ 37 h 128"/>
                    <a:gd name="T16" fmla="*/ 0 w 88"/>
                    <a:gd name="T17" fmla="*/ 64 h 128"/>
                    <a:gd name="T18" fmla="*/ 10 w 88"/>
                    <a:gd name="T19" fmla="*/ 91 h 128"/>
                    <a:gd name="T20" fmla="*/ 16 w 88"/>
                    <a:gd name="T21" fmla="*/ 121 h 128"/>
                    <a:gd name="T22" fmla="*/ 24 w 88"/>
                    <a:gd name="T23" fmla="*/ 128 h 128"/>
                    <a:gd name="T24" fmla="*/ 56 w 88"/>
                    <a:gd name="T25" fmla="*/ 128 h 128"/>
                    <a:gd name="T26" fmla="*/ 64 w 88"/>
                    <a:gd name="T27" fmla="*/ 121 h 128"/>
                    <a:gd name="T28" fmla="*/ 70 w 88"/>
                    <a:gd name="T29" fmla="*/ 91 h 128"/>
                    <a:gd name="T30" fmla="*/ 79 w 88"/>
                    <a:gd name="T31" fmla="*/ 72 h 128"/>
                    <a:gd name="T32" fmla="*/ 80 w 88"/>
                    <a:gd name="T33" fmla="*/ 72 h 128"/>
                    <a:gd name="T34" fmla="*/ 88 w 88"/>
                    <a:gd name="T35" fmla="*/ 64 h 128"/>
                    <a:gd name="T36" fmla="*/ 80 w 88"/>
                    <a:gd name="T37" fmla="*/ 56 h 128"/>
                    <a:gd name="T38" fmla="*/ 24 w 88"/>
                    <a:gd name="T39" fmla="*/ 8 h 128"/>
                    <a:gd name="T40" fmla="*/ 56 w 88"/>
                    <a:gd name="T41" fmla="*/ 8 h 128"/>
                    <a:gd name="T42" fmla="*/ 60 w 88"/>
                    <a:gd name="T43" fmla="*/ 30 h 128"/>
                    <a:gd name="T44" fmla="*/ 40 w 88"/>
                    <a:gd name="T45" fmla="*/ 24 h 128"/>
                    <a:gd name="T46" fmla="*/ 20 w 88"/>
                    <a:gd name="T47" fmla="*/ 30 h 128"/>
                    <a:gd name="T48" fmla="*/ 24 w 88"/>
                    <a:gd name="T49" fmla="*/ 8 h 128"/>
                    <a:gd name="T50" fmla="*/ 56 w 88"/>
                    <a:gd name="T51" fmla="*/ 120 h 128"/>
                    <a:gd name="T52" fmla="*/ 24 w 88"/>
                    <a:gd name="T53" fmla="*/ 120 h 128"/>
                    <a:gd name="T54" fmla="*/ 20 w 88"/>
                    <a:gd name="T55" fmla="*/ 98 h 128"/>
                    <a:gd name="T56" fmla="*/ 40 w 88"/>
                    <a:gd name="T57" fmla="*/ 104 h 128"/>
                    <a:gd name="T58" fmla="*/ 60 w 88"/>
                    <a:gd name="T59" fmla="*/ 98 h 128"/>
                    <a:gd name="T60" fmla="*/ 56 w 88"/>
                    <a:gd name="T61" fmla="*/ 120 h 128"/>
                    <a:gd name="T62" fmla="*/ 40 w 88"/>
                    <a:gd name="T63" fmla="*/ 96 h 128"/>
                    <a:gd name="T64" fmla="*/ 8 w 88"/>
                    <a:gd name="T65" fmla="*/ 64 h 128"/>
                    <a:gd name="T66" fmla="*/ 40 w 88"/>
                    <a:gd name="T67" fmla="*/ 32 h 128"/>
                    <a:gd name="T68" fmla="*/ 72 w 88"/>
                    <a:gd name="T69" fmla="*/ 64 h 128"/>
                    <a:gd name="T70" fmla="*/ 40 w 88"/>
                    <a:gd name="T71"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28">
                      <a:moveTo>
                        <a:pt x="80" y="56"/>
                      </a:moveTo>
                      <a:cubicBezTo>
                        <a:pt x="80" y="56"/>
                        <a:pt x="79" y="56"/>
                        <a:pt x="79" y="56"/>
                      </a:cubicBezTo>
                      <a:cubicBezTo>
                        <a:pt x="78" y="49"/>
                        <a:pt x="75" y="43"/>
                        <a:pt x="70" y="38"/>
                      </a:cubicBezTo>
                      <a:cubicBezTo>
                        <a:pt x="64" y="7"/>
                        <a:pt x="64" y="7"/>
                        <a:pt x="64" y="7"/>
                      </a:cubicBezTo>
                      <a:cubicBezTo>
                        <a:pt x="64" y="3"/>
                        <a:pt x="60" y="0"/>
                        <a:pt x="56" y="0"/>
                      </a:cubicBezTo>
                      <a:cubicBezTo>
                        <a:pt x="24" y="0"/>
                        <a:pt x="24" y="0"/>
                        <a:pt x="24" y="0"/>
                      </a:cubicBezTo>
                      <a:cubicBezTo>
                        <a:pt x="21" y="0"/>
                        <a:pt x="17" y="3"/>
                        <a:pt x="17" y="7"/>
                      </a:cubicBezTo>
                      <a:cubicBezTo>
                        <a:pt x="11" y="37"/>
                        <a:pt x="11" y="37"/>
                        <a:pt x="11" y="37"/>
                      </a:cubicBezTo>
                      <a:cubicBezTo>
                        <a:pt x="4" y="44"/>
                        <a:pt x="0" y="53"/>
                        <a:pt x="0" y="64"/>
                      </a:cubicBezTo>
                      <a:cubicBezTo>
                        <a:pt x="0" y="74"/>
                        <a:pt x="4" y="84"/>
                        <a:pt x="10" y="91"/>
                      </a:cubicBezTo>
                      <a:cubicBezTo>
                        <a:pt x="16" y="121"/>
                        <a:pt x="16" y="121"/>
                        <a:pt x="16" y="121"/>
                      </a:cubicBezTo>
                      <a:cubicBezTo>
                        <a:pt x="17" y="125"/>
                        <a:pt x="20" y="128"/>
                        <a:pt x="24" y="128"/>
                      </a:cubicBezTo>
                      <a:cubicBezTo>
                        <a:pt x="56" y="128"/>
                        <a:pt x="56" y="128"/>
                        <a:pt x="56" y="128"/>
                      </a:cubicBezTo>
                      <a:cubicBezTo>
                        <a:pt x="60" y="128"/>
                        <a:pt x="63" y="125"/>
                        <a:pt x="64" y="121"/>
                      </a:cubicBezTo>
                      <a:cubicBezTo>
                        <a:pt x="70" y="91"/>
                        <a:pt x="70" y="91"/>
                        <a:pt x="70" y="91"/>
                      </a:cubicBezTo>
                      <a:cubicBezTo>
                        <a:pt x="74" y="85"/>
                        <a:pt x="78" y="79"/>
                        <a:pt x="79" y="72"/>
                      </a:cubicBezTo>
                      <a:cubicBezTo>
                        <a:pt x="79" y="72"/>
                        <a:pt x="80" y="72"/>
                        <a:pt x="80" y="72"/>
                      </a:cubicBezTo>
                      <a:cubicBezTo>
                        <a:pt x="84" y="72"/>
                        <a:pt x="88" y="68"/>
                        <a:pt x="88" y="64"/>
                      </a:cubicBezTo>
                      <a:cubicBezTo>
                        <a:pt x="88" y="60"/>
                        <a:pt x="84" y="56"/>
                        <a:pt x="80" y="56"/>
                      </a:cubicBezTo>
                      <a:close/>
                      <a:moveTo>
                        <a:pt x="24" y="8"/>
                      </a:moveTo>
                      <a:cubicBezTo>
                        <a:pt x="56" y="8"/>
                        <a:pt x="56" y="8"/>
                        <a:pt x="56" y="8"/>
                      </a:cubicBezTo>
                      <a:cubicBezTo>
                        <a:pt x="60" y="30"/>
                        <a:pt x="60" y="30"/>
                        <a:pt x="60" y="30"/>
                      </a:cubicBezTo>
                      <a:cubicBezTo>
                        <a:pt x="55" y="26"/>
                        <a:pt x="48" y="24"/>
                        <a:pt x="40" y="24"/>
                      </a:cubicBezTo>
                      <a:cubicBezTo>
                        <a:pt x="33" y="24"/>
                        <a:pt x="26" y="26"/>
                        <a:pt x="20" y="30"/>
                      </a:cubicBezTo>
                      <a:lnTo>
                        <a:pt x="24" y="8"/>
                      </a:lnTo>
                      <a:close/>
                      <a:moveTo>
                        <a:pt x="56" y="120"/>
                      </a:moveTo>
                      <a:cubicBezTo>
                        <a:pt x="24" y="120"/>
                        <a:pt x="24" y="120"/>
                        <a:pt x="24" y="120"/>
                      </a:cubicBezTo>
                      <a:cubicBezTo>
                        <a:pt x="20" y="98"/>
                        <a:pt x="20" y="98"/>
                        <a:pt x="20" y="98"/>
                      </a:cubicBezTo>
                      <a:cubicBezTo>
                        <a:pt x="26" y="102"/>
                        <a:pt x="33" y="104"/>
                        <a:pt x="40" y="104"/>
                      </a:cubicBezTo>
                      <a:cubicBezTo>
                        <a:pt x="47" y="104"/>
                        <a:pt x="54" y="102"/>
                        <a:pt x="60" y="98"/>
                      </a:cubicBezTo>
                      <a:lnTo>
                        <a:pt x="56" y="120"/>
                      </a:lnTo>
                      <a:close/>
                      <a:moveTo>
                        <a:pt x="40" y="96"/>
                      </a:moveTo>
                      <a:cubicBezTo>
                        <a:pt x="22" y="96"/>
                        <a:pt x="8" y="82"/>
                        <a:pt x="8" y="64"/>
                      </a:cubicBezTo>
                      <a:cubicBezTo>
                        <a:pt x="8" y="46"/>
                        <a:pt x="22" y="32"/>
                        <a:pt x="40" y="32"/>
                      </a:cubicBezTo>
                      <a:cubicBezTo>
                        <a:pt x="58" y="32"/>
                        <a:pt x="72" y="46"/>
                        <a:pt x="72" y="64"/>
                      </a:cubicBezTo>
                      <a:cubicBezTo>
                        <a:pt x="72" y="82"/>
                        <a:pt x="58" y="96"/>
                        <a:pt x="4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1" name="Freeform 77"/>
                <p:cNvSpPr>
                  <a:spLocks/>
                </p:cNvSpPr>
                <p:nvPr/>
              </p:nvSpPr>
              <p:spPr bwMode="auto">
                <a:xfrm>
                  <a:off x="4164013" y="2238376"/>
                  <a:ext cx="90487" cy="90488"/>
                </a:xfrm>
                <a:custGeom>
                  <a:avLst/>
                  <a:gdLst>
                    <a:gd name="T0" fmla="*/ 24 w 24"/>
                    <a:gd name="T1" fmla="*/ 0 h 24"/>
                    <a:gd name="T2" fmla="*/ 22 w 24"/>
                    <a:gd name="T3" fmla="*/ 0 h 24"/>
                    <a:gd name="T4" fmla="*/ 1 w 24"/>
                    <a:gd name="T5" fmla="*/ 17 h 24"/>
                    <a:gd name="T6" fmla="*/ 0 w 24"/>
                    <a:gd name="T7" fmla="*/ 20 h 24"/>
                    <a:gd name="T8" fmla="*/ 1 w 24"/>
                    <a:gd name="T9" fmla="*/ 23 h 24"/>
                    <a:gd name="T10" fmla="*/ 4 w 24"/>
                    <a:gd name="T11" fmla="*/ 24 h 24"/>
                    <a:gd name="T12" fmla="*/ 7 w 24"/>
                    <a:gd name="T13" fmla="*/ 23 h 24"/>
                    <a:gd name="T14" fmla="*/ 14 w 24"/>
                    <a:gd name="T15" fmla="*/ 14 h 24"/>
                    <a:gd name="T16" fmla="*/ 24 w 24"/>
                    <a:gd name="T17" fmla="*/ 2 h 24"/>
                    <a:gd name="T18" fmla="*/ 24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4" y="0"/>
                      </a:moveTo>
                      <a:cubicBezTo>
                        <a:pt x="23" y="0"/>
                        <a:pt x="23" y="0"/>
                        <a:pt x="22" y="0"/>
                      </a:cubicBezTo>
                      <a:cubicBezTo>
                        <a:pt x="1" y="17"/>
                        <a:pt x="1" y="17"/>
                        <a:pt x="1" y="17"/>
                      </a:cubicBezTo>
                      <a:cubicBezTo>
                        <a:pt x="0" y="18"/>
                        <a:pt x="0" y="19"/>
                        <a:pt x="0" y="20"/>
                      </a:cubicBezTo>
                      <a:cubicBezTo>
                        <a:pt x="0" y="21"/>
                        <a:pt x="0" y="22"/>
                        <a:pt x="1" y="23"/>
                      </a:cubicBezTo>
                      <a:cubicBezTo>
                        <a:pt x="2" y="24"/>
                        <a:pt x="3" y="24"/>
                        <a:pt x="4" y="24"/>
                      </a:cubicBezTo>
                      <a:cubicBezTo>
                        <a:pt x="5" y="24"/>
                        <a:pt x="6" y="24"/>
                        <a:pt x="7" y="23"/>
                      </a:cubicBezTo>
                      <a:cubicBezTo>
                        <a:pt x="14" y="14"/>
                        <a:pt x="14" y="14"/>
                        <a:pt x="14" y="14"/>
                      </a:cubicBezTo>
                      <a:cubicBezTo>
                        <a:pt x="24" y="2"/>
                        <a:pt x="24" y="2"/>
                        <a:pt x="24" y="2"/>
                      </a:cubicBezTo>
                      <a:cubicBezTo>
                        <a:pt x="24" y="1"/>
                        <a:pt x="24" y="1"/>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26" name="Group 30"/>
              <p:cNvGrpSpPr/>
              <p:nvPr/>
            </p:nvGrpSpPr>
            <p:grpSpPr>
              <a:xfrm>
                <a:off x="9012997" y="1679576"/>
                <a:ext cx="482600" cy="452438"/>
                <a:chOff x="2974975" y="2071688"/>
                <a:chExt cx="482600" cy="452438"/>
              </a:xfrm>
              <a:solidFill>
                <a:schemeClr val="bg1"/>
              </a:solidFill>
            </p:grpSpPr>
            <p:sp>
              <p:nvSpPr>
                <p:cNvPr id="34" name="Freeform 78"/>
                <p:cNvSpPr>
                  <a:spLocks noEditPoints="1"/>
                </p:cNvSpPr>
                <p:nvPr/>
              </p:nvSpPr>
              <p:spPr bwMode="auto">
                <a:xfrm>
                  <a:off x="2974975" y="2071688"/>
                  <a:ext cx="482600" cy="452438"/>
                </a:xfrm>
                <a:custGeom>
                  <a:avLst/>
                  <a:gdLst>
                    <a:gd name="T0" fmla="*/ 126 w 128"/>
                    <a:gd name="T1" fmla="*/ 26 h 120"/>
                    <a:gd name="T2" fmla="*/ 102 w 128"/>
                    <a:gd name="T3" fmla="*/ 2 h 120"/>
                    <a:gd name="T4" fmla="*/ 96 w 128"/>
                    <a:gd name="T5" fmla="*/ 0 h 120"/>
                    <a:gd name="T6" fmla="*/ 12 w 128"/>
                    <a:gd name="T7" fmla="*/ 0 h 120"/>
                    <a:gd name="T8" fmla="*/ 0 w 128"/>
                    <a:gd name="T9" fmla="*/ 12 h 120"/>
                    <a:gd name="T10" fmla="*/ 0 w 128"/>
                    <a:gd name="T11" fmla="*/ 108 h 120"/>
                    <a:gd name="T12" fmla="*/ 12 w 128"/>
                    <a:gd name="T13" fmla="*/ 120 h 120"/>
                    <a:gd name="T14" fmla="*/ 116 w 128"/>
                    <a:gd name="T15" fmla="*/ 120 h 120"/>
                    <a:gd name="T16" fmla="*/ 128 w 128"/>
                    <a:gd name="T17" fmla="*/ 108 h 120"/>
                    <a:gd name="T18" fmla="*/ 128 w 128"/>
                    <a:gd name="T19" fmla="*/ 32 h 120"/>
                    <a:gd name="T20" fmla="*/ 126 w 128"/>
                    <a:gd name="T21" fmla="*/ 26 h 120"/>
                    <a:gd name="T22" fmla="*/ 120 w 128"/>
                    <a:gd name="T23" fmla="*/ 108 h 120"/>
                    <a:gd name="T24" fmla="*/ 116 w 128"/>
                    <a:gd name="T25" fmla="*/ 112 h 120"/>
                    <a:gd name="T26" fmla="*/ 12 w 128"/>
                    <a:gd name="T27" fmla="*/ 112 h 120"/>
                    <a:gd name="T28" fmla="*/ 8 w 128"/>
                    <a:gd name="T29" fmla="*/ 108 h 120"/>
                    <a:gd name="T30" fmla="*/ 8 w 128"/>
                    <a:gd name="T31" fmla="*/ 12 h 120"/>
                    <a:gd name="T32" fmla="*/ 12 w 128"/>
                    <a:gd name="T33" fmla="*/ 8 h 120"/>
                    <a:gd name="T34" fmla="*/ 92 w 128"/>
                    <a:gd name="T35" fmla="*/ 8 h 120"/>
                    <a:gd name="T36" fmla="*/ 92 w 128"/>
                    <a:gd name="T37" fmla="*/ 24 h 120"/>
                    <a:gd name="T38" fmla="*/ 92 w 128"/>
                    <a:gd name="T39" fmla="*/ 24 h 120"/>
                    <a:gd name="T40" fmla="*/ 104 w 128"/>
                    <a:gd name="T41" fmla="*/ 36 h 120"/>
                    <a:gd name="T42" fmla="*/ 108 w 128"/>
                    <a:gd name="T43" fmla="*/ 36 h 120"/>
                    <a:gd name="T44" fmla="*/ 120 w 128"/>
                    <a:gd name="T45" fmla="*/ 36 h 120"/>
                    <a:gd name="T46" fmla="*/ 120 w 128"/>
                    <a:gd name="T47" fmla="*/ 108 h 120"/>
                    <a:gd name="T48" fmla="*/ 108 w 128"/>
                    <a:gd name="T49" fmla="*/ 32 h 120"/>
                    <a:gd name="T50" fmla="*/ 104 w 128"/>
                    <a:gd name="T51" fmla="*/ 32 h 120"/>
                    <a:gd name="T52" fmla="*/ 96 w 128"/>
                    <a:gd name="T53" fmla="*/ 24 h 120"/>
                    <a:gd name="T54" fmla="*/ 96 w 128"/>
                    <a:gd name="T55" fmla="*/ 24 h 120"/>
                    <a:gd name="T56" fmla="*/ 96 w 128"/>
                    <a:gd name="T57" fmla="*/ 8 h 120"/>
                    <a:gd name="T58" fmla="*/ 120 w 128"/>
                    <a:gd name="T59" fmla="*/ 32 h 120"/>
                    <a:gd name="T60" fmla="*/ 108 w 128"/>
                    <a:gd name="T61" fmla="*/ 3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0">
                      <a:moveTo>
                        <a:pt x="126" y="26"/>
                      </a:moveTo>
                      <a:cubicBezTo>
                        <a:pt x="102" y="2"/>
                        <a:pt x="102" y="2"/>
                        <a:pt x="102" y="2"/>
                      </a:cubicBezTo>
                      <a:cubicBezTo>
                        <a:pt x="100" y="1"/>
                        <a:pt x="98" y="0"/>
                        <a:pt x="96" y="0"/>
                      </a:cubicBezTo>
                      <a:cubicBezTo>
                        <a:pt x="12" y="0"/>
                        <a:pt x="12" y="0"/>
                        <a:pt x="12" y="0"/>
                      </a:cubicBezTo>
                      <a:cubicBezTo>
                        <a:pt x="5" y="0"/>
                        <a:pt x="0" y="5"/>
                        <a:pt x="0" y="12"/>
                      </a:cubicBezTo>
                      <a:cubicBezTo>
                        <a:pt x="0" y="108"/>
                        <a:pt x="0" y="108"/>
                        <a:pt x="0" y="108"/>
                      </a:cubicBezTo>
                      <a:cubicBezTo>
                        <a:pt x="0" y="115"/>
                        <a:pt x="5" y="120"/>
                        <a:pt x="12" y="120"/>
                      </a:cubicBezTo>
                      <a:cubicBezTo>
                        <a:pt x="116" y="120"/>
                        <a:pt x="116" y="120"/>
                        <a:pt x="116" y="120"/>
                      </a:cubicBezTo>
                      <a:cubicBezTo>
                        <a:pt x="123" y="120"/>
                        <a:pt x="128" y="115"/>
                        <a:pt x="128" y="108"/>
                      </a:cubicBezTo>
                      <a:cubicBezTo>
                        <a:pt x="128" y="32"/>
                        <a:pt x="128" y="32"/>
                        <a:pt x="128" y="32"/>
                      </a:cubicBezTo>
                      <a:cubicBezTo>
                        <a:pt x="128" y="30"/>
                        <a:pt x="127" y="28"/>
                        <a:pt x="126" y="26"/>
                      </a:cubicBezTo>
                      <a:close/>
                      <a:moveTo>
                        <a:pt x="120" y="108"/>
                      </a:moveTo>
                      <a:cubicBezTo>
                        <a:pt x="120" y="110"/>
                        <a:pt x="118" y="112"/>
                        <a:pt x="116" y="112"/>
                      </a:cubicBezTo>
                      <a:cubicBezTo>
                        <a:pt x="12" y="112"/>
                        <a:pt x="12" y="112"/>
                        <a:pt x="12" y="112"/>
                      </a:cubicBezTo>
                      <a:cubicBezTo>
                        <a:pt x="10" y="112"/>
                        <a:pt x="8" y="110"/>
                        <a:pt x="8" y="108"/>
                      </a:cubicBezTo>
                      <a:cubicBezTo>
                        <a:pt x="8" y="12"/>
                        <a:pt x="8" y="12"/>
                        <a:pt x="8" y="12"/>
                      </a:cubicBezTo>
                      <a:cubicBezTo>
                        <a:pt x="8" y="10"/>
                        <a:pt x="10" y="8"/>
                        <a:pt x="12" y="8"/>
                      </a:cubicBezTo>
                      <a:cubicBezTo>
                        <a:pt x="92" y="8"/>
                        <a:pt x="92" y="8"/>
                        <a:pt x="92" y="8"/>
                      </a:cubicBezTo>
                      <a:cubicBezTo>
                        <a:pt x="92" y="24"/>
                        <a:pt x="92" y="24"/>
                        <a:pt x="92" y="24"/>
                      </a:cubicBezTo>
                      <a:cubicBezTo>
                        <a:pt x="92" y="24"/>
                        <a:pt x="92" y="24"/>
                        <a:pt x="92" y="24"/>
                      </a:cubicBezTo>
                      <a:cubicBezTo>
                        <a:pt x="92" y="31"/>
                        <a:pt x="97" y="36"/>
                        <a:pt x="104" y="36"/>
                      </a:cubicBezTo>
                      <a:cubicBezTo>
                        <a:pt x="108" y="36"/>
                        <a:pt x="108" y="36"/>
                        <a:pt x="108" y="36"/>
                      </a:cubicBezTo>
                      <a:cubicBezTo>
                        <a:pt x="120" y="36"/>
                        <a:pt x="120" y="36"/>
                        <a:pt x="120" y="36"/>
                      </a:cubicBezTo>
                      <a:lnTo>
                        <a:pt x="120" y="108"/>
                      </a:lnTo>
                      <a:close/>
                      <a:moveTo>
                        <a:pt x="108" y="32"/>
                      </a:moveTo>
                      <a:cubicBezTo>
                        <a:pt x="104" y="32"/>
                        <a:pt x="104" y="32"/>
                        <a:pt x="104" y="32"/>
                      </a:cubicBezTo>
                      <a:cubicBezTo>
                        <a:pt x="100" y="32"/>
                        <a:pt x="96" y="28"/>
                        <a:pt x="96" y="24"/>
                      </a:cubicBezTo>
                      <a:cubicBezTo>
                        <a:pt x="96" y="24"/>
                        <a:pt x="96" y="24"/>
                        <a:pt x="96" y="24"/>
                      </a:cubicBezTo>
                      <a:cubicBezTo>
                        <a:pt x="96" y="8"/>
                        <a:pt x="96" y="8"/>
                        <a:pt x="96" y="8"/>
                      </a:cubicBezTo>
                      <a:cubicBezTo>
                        <a:pt x="120" y="32"/>
                        <a:pt x="120" y="32"/>
                        <a:pt x="120" y="32"/>
                      </a:cubicBezTo>
                      <a:lnTo>
                        <a:pt x="10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5" name="Freeform 79"/>
                <p:cNvSpPr>
                  <a:spLocks/>
                </p:cNvSpPr>
                <p:nvPr/>
              </p:nvSpPr>
              <p:spPr bwMode="auto">
                <a:xfrm>
                  <a:off x="3200400" y="2162176"/>
                  <a:ext cx="90487" cy="15875"/>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6" name="Freeform 80"/>
                <p:cNvSpPr>
                  <a:spLocks/>
                </p:cNvSpPr>
                <p:nvPr/>
              </p:nvSpPr>
              <p:spPr bwMode="auto">
                <a:xfrm>
                  <a:off x="3200400" y="2208213"/>
                  <a:ext cx="90487" cy="14288"/>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7" name="Freeform 81"/>
                <p:cNvSpPr>
                  <a:spLocks/>
                </p:cNvSpPr>
                <p:nvPr/>
              </p:nvSpPr>
              <p:spPr bwMode="auto">
                <a:xfrm>
                  <a:off x="3200400" y="2252663"/>
                  <a:ext cx="196850" cy="15875"/>
                </a:xfrm>
                <a:custGeom>
                  <a:avLst/>
                  <a:gdLst>
                    <a:gd name="T0" fmla="*/ 0 w 52"/>
                    <a:gd name="T1" fmla="*/ 2 h 4"/>
                    <a:gd name="T2" fmla="*/ 2 w 52"/>
                    <a:gd name="T3" fmla="*/ 4 h 4"/>
                    <a:gd name="T4" fmla="*/ 50 w 52"/>
                    <a:gd name="T5" fmla="*/ 4 h 4"/>
                    <a:gd name="T6" fmla="*/ 52 w 52"/>
                    <a:gd name="T7" fmla="*/ 2 h 4"/>
                    <a:gd name="T8" fmla="*/ 50 w 52"/>
                    <a:gd name="T9" fmla="*/ 0 h 4"/>
                    <a:gd name="T10" fmla="*/ 2 w 52"/>
                    <a:gd name="T11" fmla="*/ 0 h 4"/>
                    <a:gd name="T12" fmla="*/ 0 w 52"/>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52" h="4">
                      <a:moveTo>
                        <a:pt x="0" y="2"/>
                      </a:moveTo>
                      <a:cubicBezTo>
                        <a:pt x="0" y="3"/>
                        <a:pt x="1" y="4"/>
                        <a:pt x="2" y="4"/>
                      </a:cubicBezTo>
                      <a:cubicBezTo>
                        <a:pt x="50" y="4"/>
                        <a:pt x="50" y="4"/>
                        <a:pt x="50" y="4"/>
                      </a:cubicBezTo>
                      <a:cubicBezTo>
                        <a:pt x="51" y="4"/>
                        <a:pt x="52" y="3"/>
                        <a:pt x="52" y="2"/>
                      </a:cubicBezTo>
                      <a:cubicBezTo>
                        <a:pt x="52" y="1"/>
                        <a:pt x="51" y="0"/>
                        <a:pt x="50" y="0"/>
                      </a:cubicBezTo>
                      <a:cubicBezTo>
                        <a:pt x="2" y="0"/>
                        <a:pt x="2" y="0"/>
                        <a:pt x="2" y="0"/>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8" name="Freeform 82"/>
                <p:cNvSpPr>
                  <a:spLocks/>
                </p:cNvSpPr>
                <p:nvPr/>
              </p:nvSpPr>
              <p:spPr bwMode="auto">
                <a:xfrm>
                  <a:off x="3035300" y="2343151"/>
                  <a:ext cx="361950" cy="15875"/>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9" name="Freeform 83"/>
                <p:cNvSpPr>
                  <a:spLocks/>
                </p:cNvSpPr>
                <p:nvPr/>
              </p:nvSpPr>
              <p:spPr bwMode="auto">
                <a:xfrm>
                  <a:off x="3035300" y="2389188"/>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0" name="Freeform 84"/>
                <p:cNvSpPr>
                  <a:spLocks/>
                </p:cNvSpPr>
                <p:nvPr/>
              </p:nvSpPr>
              <p:spPr bwMode="auto">
                <a:xfrm>
                  <a:off x="3035300" y="2433638"/>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1" name="Freeform 85"/>
                <p:cNvSpPr>
                  <a:spLocks/>
                </p:cNvSpPr>
                <p:nvPr/>
              </p:nvSpPr>
              <p:spPr bwMode="auto">
                <a:xfrm>
                  <a:off x="3035300" y="2298701"/>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2" name="Freeform 86"/>
                <p:cNvSpPr>
                  <a:spLocks noEditPoints="1"/>
                </p:cNvSpPr>
                <p:nvPr/>
              </p:nvSpPr>
              <p:spPr bwMode="auto">
                <a:xfrm>
                  <a:off x="3035300" y="2147888"/>
                  <a:ext cx="134937" cy="120650"/>
                </a:xfrm>
                <a:custGeom>
                  <a:avLst/>
                  <a:gdLst>
                    <a:gd name="T0" fmla="*/ 4 w 36"/>
                    <a:gd name="T1" fmla="*/ 32 h 32"/>
                    <a:gd name="T2" fmla="*/ 32 w 36"/>
                    <a:gd name="T3" fmla="*/ 32 h 32"/>
                    <a:gd name="T4" fmla="*/ 36 w 36"/>
                    <a:gd name="T5" fmla="*/ 28 h 32"/>
                    <a:gd name="T6" fmla="*/ 36 w 36"/>
                    <a:gd name="T7" fmla="*/ 4 h 32"/>
                    <a:gd name="T8" fmla="*/ 32 w 36"/>
                    <a:gd name="T9" fmla="*/ 0 h 32"/>
                    <a:gd name="T10" fmla="*/ 4 w 36"/>
                    <a:gd name="T11" fmla="*/ 0 h 32"/>
                    <a:gd name="T12" fmla="*/ 0 w 36"/>
                    <a:gd name="T13" fmla="*/ 4 h 32"/>
                    <a:gd name="T14" fmla="*/ 0 w 36"/>
                    <a:gd name="T15" fmla="*/ 28 h 32"/>
                    <a:gd name="T16" fmla="*/ 4 w 36"/>
                    <a:gd name="T17" fmla="*/ 32 h 32"/>
                    <a:gd name="T18" fmla="*/ 8 w 36"/>
                    <a:gd name="T19" fmla="*/ 8 h 32"/>
                    <a:gd name="T20" fmla="*/ 28 w 36"/>
                    <a:gd name="T21" fmla="*/ 8 h 32"/>
                    <a:gd name="T22" fmla="*/ 28 w 36"/>
                    <a:gd name="T23" fmla="*/ 24 h 32"/>
                    <a:gd name="T24" fmla="*/ 8 w 36"/>
                    <a:gd name="T25" fmla="*/ 24 h 32"/>
                    <a:gd name="T26" fmla="*/ 8 w 36"/>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2">
                      <a:moveTo>
                        <a:pt x="4" y="32"/>
                      </a:moveTo>
                      <a:cubicBezTo>
                        <a:pt x="32" y="32"/>
                        <a:pt x="32" y="32"/>
                        <a:pt x="32" y="32"/>
                      </a:cubicBezTo>
                      <a:cubicBezTo>
                        <a:pt x="34" y="32"/>
                        <a:pt x="36" y="30"/>
                        <a:pt x="36" y="28"/>
                      </a:cubicBezTo>
                      <a:cubicBezTo>
                        <a:pt x="36" y="4"/>
                        <a:pt x="36" y="4"/>
                        <a:pt x="36" y="4"/>
                      </a:cubicBezTo>
                      <a:cubicBezTo>
                        <a:pt x="36" y="2"/>
                        <a:pt x="34" y="0"/>
                        <a:pt x="32" y="0"/>
                      </a:cubicBezTo>
                      <a:cubicBezTo>
                        <a:pt x="4" y="0"/>
                        <a:pt x="4" y="0"/>
                        <a:pt x="4" y="0"/>
                      </a:cubicBezTo>
                      <a:cubicBezTo>
                        <a:pt x="2" y="0"/>
                        <a:pt x="0" y="2"/>
                        <a:pt x="0" y="4"/>
                      </a:cubicBezTo>
                      <a:cubicBezTo>
                        <a:pt x="0" y="28"/>
                        <a:pt x="0" y="28"/>
                        <a:pt x="0" y="28"/>
                      </a:cubicBezTo>
                      <a:cubicBezTo>
                        <a:pt x="0" y="30"/>
                        <a:pt x="2" y="32"/>
                        <a:pt x="4" y="32"/>
                      </a:cubicBezTo>
                      <a:close/>
                      <a:moveTo>
                        <a:pt x="8" y="8"/>
                      </a:moveTo>
                      <a:cubicBezTo>
                        <a:pt x="28" y="8"/>
                        <a:pt x="28" y="8"/>
                        <a:pt x="28" y="8"/>
                      </a:cubicBezTo>
                      <a:cubicBezTo>
                        <a:pt x="28" y="24"/>
                        <a:pt x="28" y="24"/>
                        <a:pt x="28" y="24"/>
                      </a:cubicBezTo>
                      <a:cubicBezTo>
                        <a:pt x="8" y="24"/>
                        <a:pt x="8" y="24"/>
                        <a:pt x="8" y="24"/>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27" name="Group 31"/>
              <p:cNvGrpSpPr/>
              <p:nvPr/>
            </p:nvGrpSpPr>
            <p:grpSpPr>
              <a:xfrm>
                <a:off x="9983081" y="717253"/>
                <a:ext cx="450850" cy="482600"/>
                <a:chOff x="2027238" y="2071688"/>
                <a:chExt cx="450850" cy="482600"/>
              </a:xfrm>
              <a:solidFill>
                <a:schemeClr val="bg1"/>
              </a:solidFill>
            </p:grpSpPr>
            <p:sp>
              <p:nvSpPr>
                <p:cNvPr id="31" name="Freeform 87"/>
                <p:cNvSpPr>
                  <a:spLocks noEditPoints="1"/>
                </p:cNvSpPr>
                <p:nvPr/>
              </p:nvSpPr>
              <p:spPr bwMode="auto">
                <a:xfrm>
                  <a:off x="2027238" y="2071688"/>
                  <a:ext cx="450850" cy="482600"/>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2" name="Freeform 88"/>
                <p:cNvSpPr>
                  <a:spLocks noEditPoints="1"/>
                </p:cNvSpPr>
                <p:nvPr/>
              </p:nvSpPr>
              <p:spPr bwMode="auto">
                <a:xfrm>
                  <a:off x="2087563" y="2132013"/>
                  <a:ext cx="330200" cy="30162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3" name="Freeform 89"/>
                <p:cNvSpPr>
                  <a:spLocks noEditPoints="1"/>
                </p:cNvSpPr>
                <p:nvPr/>
              </p:nvSpPr>
              <p:spPr bwMode="auto">
                <a:xfrm>
                  <a:off x="2268538" y="2178051"/>
                  <a:ext cx="88900" cy="90488"/>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28" name="Group 32"/>
              <p:cNvGrpSpPr/>
              <p:nvPr/>
            </p:nvGrpSpPr>
            <p:grpSpPr>
              <a:xfrm>
                <a:off x="10091435" y="2775575"/>
                <a:ext cx="481012" cy="482600"/>
                <a:chOff x="1049338" y="2071688"/>
                <a:chExt cx="481012" cy="482600"/>
              </a:xfrm>
              <a:solidFill>
                <a:schemeClr val="bg1"/>
              </a:solidFill>
            </p:grpSpPr>
            <p:sp>
              <p:nvSpPr>
                <p:cNvPr id="29" name="Freeform 90"/>
                <p:cNvSpPr>
                  <a:spLocks noEditPoints="1"/>
                </p:cNvSpPr>
                <p:nvPr/>
              </p:nvSpPr>
              <p:spPr bwMode="auto">
                <a:xfrm>
                  <a:off x="1049338" y="2071688"/>
                  <a:ext cx="481012" cy="482600"/>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0" name="Freeform 91"/>
                <p:cNvSpPr>
                  <a:spLocks noEditPoints="1"/>
                </p:cNvSpPr>
                <p:nvPr/>
              </p:nvSpPr>
              <p:spPr bwMode="auto">
                <a:xfrm>
                  <a:off x="1093788" y="2463801"/>
                  <a:ext cx="44450" cy="444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grpSp>
      <p:grpSp>
        <p:nvGrpSpPr>
          <p:cNvPr id="47104" name="组合 97"/>
          <p:cNvGrpSpPr>
            <a:grpSpLocks/>
          </p:cNvGrpSpPr>
          <p:nvPr/>
        </p:nvGrpSpPr>
        <p:grpSpPr bwMode="auto">
          <a:xfrm>
            <a:off x="4211960" y="1974192"/>
            <a:ext cx="2133600" cy="790182"/>
            <a:chOff x="4269447" y="2120331"/>
            <a:chExt cx="2133080" cy="790513"/>
          </a:xfrm>
        </p:grpSpPr>
        <p:grpSp>
          <p:nvGrpSpPr>
            <p:cNvPr id="47105" name="Group 84"/>
            <p:cNvGrpSpPr>
              <a:grpSpLocks noChangeAspect="1"/>
            </p:cNvGrpSpPr>
            <p:nvPr/>
          </p:nvGrpSpPr>
          <p:grpSpPr>
            <a:xfrm>
              <a:off x="4269447" y="2120331"/>
              <a:ext cx="432000" cy="432000"/>
              <a:chOff x="7275513" y="5302250"/>
              <a:chExt cx="1012825" cy="1012825"/>
            </a:xfrm>
            <a:solidFill>
              <a:schemeClr val="accent1"/>
            </a:solidFill>
          </p:grpSpPr>
          <p:sp>
            <p:nvSpPr>
              <p:cNvPr id="78" name="Freeform 34"/>
              <p:cNvSpPr>
                <a:spLocks/>
              </p:cNvSpPr>
              <p:nvPr/>
            </p:nvSpPr>
            <p:spPr bwMode="auto">
              <a:xfrm>
                <a:off x="7467601" y="5521325"/>
                <a:ext cx="608013" cy="606425"/>
              </a:xfrm>
              <a:custGeom>
                <a:avLst/>
                <a:gdLst>
                  <a:gd name="T0" fmla="*/ 189 w 211"/>
                  <a:gd name="T1" fmla="*/ 85 h 211"/>
                  <a:gd name="T2" fmla="*/ 187 w 211"/>
                  <a:gd name="T3" fmla="*/ 64 h 211"/>
                  <a:gd name="T4" fmla="*/ 192 w 211"/>
                  <a:gd name="T5" fmla="*/ 41 h 211"/>
                  <a:gd name="T6" fmla="*/ 179 w 211"/>
                  <a:gd name="T7" fmla="*/ 31 h 211"/>
                  <a:gd name="T8" fmla="*/ 170 w 211"/>
                  <a:gd name="T9" fmla="*/ 36 h 211"/>
                  <a:gd name="T10" fmla="*/ 164 w 211"/>
                  <a:gd name="T11" fmla="*/ 34 h 211"/>
                  <a:gd name="T12" fmla="*/ 155 w 211"/>
                  <a:gd name="T13" fmla="*/ 26 h 211"/>
                  <a:gd name="T14" fmla="*/ 148 w 211"/>
                  <a:gd name="T15" fmla="*/ 20 h 211"/>
                  <a:gd name="T16" fmla="*/ 149 w 211"/>
                  <a:gd name="T17" fmla="*/ 11 h 211"/>
                  <a:gd name="T18" fmla="*/ 125 w 211"/>
                  <a:gd name="T19" fmla="*/ 5 h 211"/>
                  <a:gd name="T20" fmla="*/ 106 w 211"/>
                  <a:gd name="T21" fmla="*/ 1 h 211"/>
                  <a:gd name="T22" fmla="*/ 89 w 211"/>
                  <a:gd name="T23" fmla="*/ 2 h 211"/>
                  <a:gd name="T24" fmla="*/ 88 w 211"/>
                  <a:gd name="T25" fmla="*/ 7 h 211"/>
                  <a:gd name="T26" fmla="*/ 99 w 211"/>
                  <a:gd name="T27" fmla="*/ 3 h 211"/>
                  <a:gd name="T28" fmla="*/ 101 w 211"/>
                  <a:gd name="T29" fmla="*/ 13 h 211"/>
                  <a:gd name="T30" fmla="*/ 83 w 211"/>
                  <a:gd name="T31" fmla="*/ 23 h 211"/>
                  <a:gd name="T32" fmla="*/ 87 w 211"/>
                  <a:gd name="T33" fmla="*/ 31 h 211"/>
                  <a:gd name="T34" fmla="*/ 96 w 211"/>
                  <a:gd name="T35" fmla="*/ 25 h 211"/>
                  <a:gd name="T36" fmla="*/ 108 w 211"/>
                  <a:gd name="T37" fmla="*/ 30 h 211"/>
                  <a:gd name="T38" fmla="*/ 118 w 211"/>
                  <a:gd name="T39" fmla="*/ 29 h 211"/>
                  <a:gd name="T40" fmla="*/ 130 w 211"/>
                  <a:gd name="T41" fmla="*/ 32 h 211"/>
                  <a:gd name="T42" fmla="*/ 128 w 211"/>
                  <a:gd name="T43" fmla="*/ 37 h 211"/>
                  <a:gd name="T44" fmla="*/ 116 w 211"/>
                  <a:gd name="T45" fmla="*/ 43 h 211"/>
                  <a:gd name="T46" fmla="*/ 117 w 211"/>
                  <a:gd name="T47" fmla="*/ 50 h 211"/>
                  <a:gd name="T48" fmla="*/ 113 w 211"/>
                  <a:gd name="T49" fmla="*/ 58 h 211"/>
                  <a:gd name="T50" fmla="*/ 110 w 211"/>
                  <a:gd name="T51" fmla="*/ 91 h 211"/>
                  <a:gd name="T52" fmla="*/ 104 w 211"/>
                  <a:gd name="T53" fmla="*/ 97 h 211"/>
                  <a:gd name="T54" fmla="*/ 88 w 211"/>
                  <a:gd name="T55" fmla="*/ 77 h 211"/>
                  <a:gd name="T56" fmla="*/ 57 w 211"/>
                  <a:gd name="T57" fmla="*/ 83 h 211"/>
                  <a:gd name="T58" fmla="*/ 73 w 211"/>
                  <a:gd name="T59" fmla="*/ 89 h 211"/>
                  <a:gd name="T60" fmla="*/ 75 w 211"/>
                  <a:gd name="T61" fmla="*/ 94 h 211"/>
                  <a:gd name="T62" fmla="*/ 63 w 211"/>
                  <a:gd name="T63" fmla="*/ 97 h 211"/>
                  <a:gd name="T64" fmla="*/ 62 w 211"/>
                  <a:gd name="T65" fmla="*/ 105 h 211"/>
                  <a:gd name="T66" fmla="*/ 70 w 211"/>
                  <a:gd name="T67" fmla="*/ 110 h 211"/>
                  <a:gd name="T68" fmla="*/ 84 w 211"/>
                  <a:gd name="T69" fmla="*/ 107 h 211"/>
                  <a:gd name="T70" fmla="*/ 99 w 211"/>
                  <a:gd name="T71" fmla="*/ 114 h 211"/>
                  <a:gd name="T72" fmla="*/ 116 w 211"/>
                  <a:gd name="T73" fmla="*/ 109 h 211"/>
                  <a:gd name="T74" fmla="*/ 118 w 211"/>
                  <a:gd name="T75" fmla="*/ 131 h 211"/>
                  <a:gd name="T76" fmla="*/ 109 w 211"/>
                  <a:gd name="T77" fmla="*/ 159 h 211"/>
                  <a:gd name="T78" fmla="*/ 90 w 211"/>
                  <a:gd name="T79" fmla="*/ 189 h 211"/>
                  <a:gd name="T80" fmla="*/ 82 w 211"/>
                  <a:gd name="T81" fmla="*/ 197 h 211"/>
                  <a:gd name="T82" fmla="*/ 79 w 211"/>
                  <a:gd name="T83" fmla="*/ 181 h 211"/>
                  <a:gd name="T84" fmla="*/ 78 w 211"/>
                  <a:gd name="T85" fmla="*/ 159 h 211"/>
                  <a:gd name="T86" fmla="*/ 63 w 211"/>
                  <a:gd name="T87" fmla="*/ 132 h 211"/>
                  <a:gd name="T88" fmla="*/ 72 w 211"/>
                  <a:gd name="T89" fmla="*/ 125 h 211"/>
                  <a:gd name="T90" fmla="*/ 60 w 211"/>
                  <a:gd name="T91" fmla="*/ 115 h 211"/>
                  <a:gd name="T92" fmla="*/ 55 w 211"/>
                  <a:gd name="T93" fmla="*/ 102 h 211"/>
                  <a:gd name="T94" fmla="*/ 50 w 211"/>
                  <a:gd name="T95" fmla="*/ 89 h 211"/>
                  <a:gd name="T96" fmla="*/ 38 w 211"/>
                  <a:gd name="T97" fmla="*/ 78 h 211"/>
                  <a:gd name="T98" fmla="*/ 37 w 211"/>
                  <a:gd name="T99" fmla="*/ 91 h 211"/>
                  <a:gd name="T100" fmla="*/ 30 w 211"/>
                  <a:gd name="T101" fmla="*/ 91 h 211"/>
                  <a:gd name="T102" fmla="*/ 32 w 211"/>
                  <a:gd name="T103" fmla="*/ 52 h 211"/>
                  <a:gd name="T104" fmla="*/ 20 w 211"/>
                  <a:gd name="T105" fmla="*/ 148 h 211"/>
                  <a:gd name="T106" fmla="*/ 167 w 211"/>
                  <a:gd name="T107" fmla="*/ 185 h 211"/>
                  <a:gd name="T108" fmla="*/ 160 w 211"/>
                  <a:gd name="T109" fmla="*/ 127 h 211"/>
                  <a:gd name="T110" fmla="*/ 184 w 211"/>
                  <a:gd name="T111" fmla="*/ 133 h 211"/>
                  <a:gd name="T112" fmla="*/ 201 w 211"/>
                  <a:gd name="T113" fmla="*/ 146 h 211"/>
                  <a:gd name="T114" fmla="*/ 206 w 211"/>
                  <a:gd name="T115" fmla="*/ 10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1" h="211">
                    <a:moveTo>
                      <a:pt x="196" y="93"/>
                    </a:moveTo>
                    <a:cubicBezTo>
                      <a:pt x="195" y="88"/>
                      <a:pt x="194" y="87"/>
                      <a:pt x="189" y="85"/>
                    </a:cubicBezTo>
                    <a:cubicBezTo>
                      <a:pt x="183" y="84"/>
                      <a:pt x="181" y="81"/>
                      <a:pt x="183" y="76"/>
                    </a:cubicBezTo>
                    <a:cubicBezTo>
                      <a:pt x="184" y="72"/>
                      <a:pt x="186" y="68"/>
                      <a:pt x="187" y="64"/>
                    </a:cubicBezTo>
                    <a:cubicBezTo>
                      <a:pt x="189" y="61"/>
                      <a:pt x="190" y="57"/>
                      <a:pt x="189" y="52"/>
                    </a:cubicBezTo>
                    <a:cubicBezTo>
                      <a:pt x="188" y="48"/>
                      <a:pt x="189" y="44"/>
                      <a:pt x="192" y="41"/>
                    </a:cubicBezTo>
                    <a:cubicBezTo>
                      <a:pt x="189" y="37"/>
                      <a:pt x="186" y="34"/>
                      <a:pt x="182" y="30"/>
                    </a:cubicBezTo>
                    <a:cubicBezTo>
                      <a:pt x="181" y="28"/>
                      <a:pt x="180" y="29"/>
                      <a:pt x="179" y="31"/>
                    </a:cubicBezTo>
                    <a:cubicBezTo>
                      <a:pt x="179" y="32"/>
                      <a:pt x="179" y="33"/>
                      <a:pt x="179" y="33"/>
                    </a:cubicBezTo>
                    <a:cubicBezTo>
                      <a:pt x="178" y="38"/>
                      <a:pt x="174" y="39"/>
                      <a:pt x="170" y="36"/>
                    </a:cubicBezTo>
                    <a:cubicBezTo>
                      <a:pt x="170" y="36"/>
                      <a:pt x="169" y="35"/>
                      <a:pt x="168" y="35"/>
                    </a:cubicBezTo>
                    <a:cubicBezTo>
                      <a:pt x="167" y="34"/>
                      <a:pt x="165" y="34"/>
                      <a:pt x="164" y="34"/>
                    </a:cubicBezTo>
                    <a:cubicBezTo>
                      <a:pt x="160" y="35"/>
                      <a:pt x="159" y="34"/>
                      <a:pt x="159" y="30"/>
                    </a:cubicBezTo>
                    <a:cubicBezTo>
                      <a:pt x="160" y="27"/>
                      <a:pt x="159" y="25"/>
                      <a:pt x="155" y="26"/>
                    </a:cubicBezTo>
                    <a:cubicBezTo>
                      <a:pt x="154" y="26"/>
                      <a:pt x="153" y="26"/>
                      <a:pt x="152" y="26"/>
                    </a:cubicBezTo>
                    <a:cubicBezTo>
                      <a:pt x="149" y="26"/>
                      <a:pt x="147" y="23"/>
                      <a:pt x="148" y="20"/>
                    </a:cubicBezTo>
                    <a:cubicBezTo>
                      <a:pt x="148" y="18"/>
                      <a:pt x="149" y="17"/>
                      <a:pt x="149" y="15"/>
                    </a:cubicBezTo>
                    <a:cubicBezTo>
                      <a:pt x="150" y="14"/>
                      <a:pt x="150" y="12"/>
                      <a:pt x="149" y="11"/>
                    </a:cubicBezTo>
                    <a:cubicBezTo>
                      <a:pt x="147" y="9"/>
                      <a:pt x="144" y="7"/>
                      <a:pt x="141" y="5"/>
                    </a:cubicBezTo>
                    <a:cubicBezTo>
                      <a:pt x="136" y="1"/>
                      <a:pt x="130" y="4"/>
                      <a:pt x="125" y="5"/>
                    </a:cubicBezTo>
                    <a:cubicBezTo>
                      <a:pt x="124" y="9"/>
                      <a:pt x="124" y="10"/>
                      <a:pt x="119" y="9"/>
                    </a:cubicBezTo>
                    <a:cubicBezTo>
                      <a:pt x="114" y="7"/>
                      <a:pt x="110" y="5"/>
                      <a:pt x="106" y="1"/>
                    </a:cubicBezTo>
                    <a:cubicBezTo>
                      <a:pt x="106" y="0"/>
                      <a:pt x="105" y="0"/>
                      <a:pt x="104" y="0"/>
                    </a:cubicBezTo>
                    <a:cubicBezTo>
                      <a:pt x="99" y="1"/>
                      <a:pt x="94" y="1"/>
                      <a:pt x="89" y="2"/>
                    </a:cubicBezTo>
                    <a:cubicBezTo>
                      <a:pt x="88" y="2"/>
                      <a:pt x="87" y="3"/>
                      <a:pt x="87" y="4"/>
                    </a:cubicBezTo>
                    <a:cubicBezTo>
                      <a:pt x="87" y="5"/>
                      <a:pt x="87" y="6"/>
                      <a:pt x="88" y="7"/>
                    </a:cubicBezTo>
                    <a:cubicBezTo>
                      <a:pt x="90" y="7"/>
                      <a:pt x="92" y="7"/>
                      <a:pt x="93" y="6"/>
                    </a:cubicBezTo>
                    <a:cubicBezTo>
                      <a:pt x="95" y="5"/>
                      <a:pt x="97" y="4"/>
                      <a:pt x="99" y="3"/>
                    </a:cubicBezTo>
                    <a:cubicBezTo>
                      <a:pt x="102" y="2"/>
                      <a:pt x="103" y="2"/>
                      <a:pt x="104" y="5"/>
                    </a:cubicBezTo>
                    <a:cubicBezTo>
                      <a:pt x="105" y="8"/>
                      <a:pt x="104" y="11"/>
                      <a:pt x="101" y="13"/>
                    </a:cubicBezTo>
                    <a:cubicBezTo>
                      <a:pt x="98" y="15"/>
                      <a:pt x="94" y="17"/>
                      <a:pt x="90" y="19"/>
                    </a:cubicBezTo>
                    <a:cubicBezTo>
                      <a:pt x="88" y="20"/>
                      <a:pt x="85" y="22"/>
                      <a:pt x="83" y="23"/>
                    </a:cubicBezTo>
                    <a:cubicBezTo>
                      <a:pt x="81" y="25"/>
                      <a:pt x="79" y="27"/>
                      <a:pt x="81" y="30"/>
                    </a:cubicBezTo>
                    <a:cubicBezTo>
                      <a:pt x="82" y="32"/>
                      <a:pt x="85" y="31"/>
                      <a:pt x="87" y="31"/>
                    </a:cubicBezTo>
                    <a:cubicBezTo>
                      <a:pt x="89" y="30"/>
                      <a:pt x="91" y="29"/>
                      <a:pt x="93" y="28"/>
                    </a:cubicBezTo>
                    <a:cubicBezTo>
                      <a:pt x="94" y="27"/>
                      <a:pt x="95" y="26"/>
                      <a:pt x="96" y="25"/>
                    </a:cubicBezTo>
                    <a:cubicBezTo>
                      <a:pt x="98" y="24"/>
                      <a:pt x="99" y="24"/>
                      <a:pt x="100" y="27"/>
                    </a:cubicBezTo>
                    <a:cubicBezTo>
                      <a:pt x="102" y="31"/>
                      <a:pt x="105" y="32"/>
                      <a:pt x="108" y="30"/>
                    </a:cubicBezTo>
                    <a:cubicBezTo>
                      <a:pt x="110" y="29"/>
                      <a:pt x="111" y="27"/>
                      <a:pt x="113" y="26"/>
                    </a:cubicBezTo>
                    <a:cubicBezTo>
                      <a:pt x="116" y="25"/>
                      <a:pt x="118" y="26"/>
                      <a:pt x="118" y="29"/>
                    </a:cubicBezTo>
                    <a:cubicBezTo>
                      <a:pt x="119" y="33"/>
                      <a:pt x="120" y="34"/>
                      <a:pt x="124" y="33"/>
                    </a:cubicBezTo>
                    <a:cubicBezTo>
                      <a:pt x="126" y="33"/>
                      <a:pt x="128" y="33"/>
                      <a:pt x="130" y="32"/>
                    </a:cubicBezTo>
                    <a:cubicBezTo>
                      <a:pt x="130" y="33"/>
                      <a:pt x="131" y="33"/>
                      <a:pt x="131" y="33"/>
                    </a:cubicBezTo>
                    <a:cubicBezTo>
                      <a:pt x="130" y="34"/>
                      <a:pt x="130" y="36"/>
                      <a:pt x="128" y="37"/>
                    </a:cubicBezTo>
                    <a:cubicBezTo>
                      <a:pt x="127" y="39"/>
                      <a:pt x="124" y="40"/>
                      <a:pt x="122" y="41"/>
                    </a:cubicBezTo>
                    <a:cubicBezTo>
                      <a:pt x="119" y="42"/>
                      <a:pt x="116" y="43"/>
                      <a:pt x="116" y="43"/>
                    </a:cubicBezTo>
                    <a:cubicBezTo>
                      <a:pt x="116" y="43"/>
                      <a:pt x="120" y="45"/>
                      <a:pt x="118" y="46"/>
                    </a:cubicBezTo>
                    <a:cubicBezTo>
                      <a:pt x="114" y="47"/>
                      <a:pt x="108" y="53"/>
                      <a:pt x="117" y="50"/>
                    </a:cubicBezTo>
                    <a:cubicBezTo>
                      <a:pt x="118" y="50"/>
                      <a:pt x="120" y="50"/>
                      <a:pt x="122" y="49"/>
                    </a:cubicBezTo>
                    <a:cubicBezTo>
                      <a:pt x="120" y="54"/>
                      <a:pt x="116" y="56"/>
                      <a:pt x="113" y="58"/>
                    </a:cubicBezTo>
                    <a:cubicBezTo>
                      <a:pt x="102" y="64"/>
                      <a:pt x="101" y="79"/>
                      <a:pt x="107" y="86"/>
                    </a:cubicBezTo>
                    <a:cubicBezTo>
                      <a:pt x="108" y="88"/>
                      <a:pt x="109" y="89"/>
                      <a:pt x="110" y="91"/>
                    </a:cubicBezTo>
                    <a:cubicBezTo>
                      <a:pt x="111" y="93"/>
                      <a:pt x="111" y="96"/>
                      <a:pt x="109" y="97"/>
                    </a:cubicBezTo>
                    <a:cubicBezTo>
                      <a:pt x="108" y="98"/>
                      <a:pt x="105" y="97"/>
                      <a:pt x="104" y="97"/>
                    </a:cubicBezTo>
                    <a:cubicBezTo>
                      <a:pt x="101" y="94"/>
                      <a:pt x="98" y="92"/>
                      <a:pt x="96" y="89"/>
                    </a:cubicBezTo>
                    <a:cubicBezTo>
                      <a:pt x="93" y="85"/>
                      <a:pt x="91" y="81"/>
                      <a:pt x="88" y="77"/>
                    </a:cubicBezTo>
                    <a:cubicBezTo>
                      <a:pt x="78" y="66"/>
                      <a:pt x="66" y="68"/>
                      <a:pt x="57" y="77"/>
                    </a:cubicBezTo>
                    <a:cubicBezTo>
                      <a:pt x="54" y="79"/>
                      <a:pt x="55" y="81"/>
                      <a:pt x="57" y="83"/>
                    </a:cubicBezTo>
                    <a:cubicBezTo>
                      <a:pt x="58" y="83"/>
                      <a:pt x="59" y="84"/>
                      <a:pt x="60" y="84"/>
                    </a:cubicBezTo>
                    <a:cubicBezTo>
                      <a:pt x="65" y="86"/>
                      <a:pt x="69" y="88"/>
                      <a:pt x="73" y="89"/>
                    </a:cubicBezTo>
                    <a:cubicBezTo>
                      <a:pt x="74" y="90"/>
                      <a:pt x="75" y="90"/>
                      <a:pt x="76" y="91"/>
                    </a:cubicBezTo>
                    <a:cubicBezTo>
                      <a:pt x="77" y="92"/>
                      <a:pt x="77" y="93"/>
                      <a:pt x="75" y="94"/>
                    </a:cubicBezTo>
                    <a:cubicBezTo>
                      <a:pt x="74" y="95"/>
                      <a:pt x="72" y="95"/>
                      <a:pt x="71" y="95"/>
                    </a:cubicBezTo>
                    <a:cubicBezTo>
                      <a:pt x="68" y="96"/>
                      <a:pt x="65" y="96"/>
                      <a:pt x="63" y="97"/>
                    </a:cubicBezTo>
                    <a:cubicBezTo>
                      <a:pt x="61" y="98"/>
                      <a:pt x="59" y="100"/>
                      <a:pt x="59" y="101"/>
                    </a:cubicBezTo>
                    <a:cubicBezTo>
                      <a:pt x="59" y="102"/>
                      <a:pt x="61" y="104"/>
                      <a:pt x="62" y="105"/>
                    </a:cubicBezTo>
                    <a:cubicBezTo>
                      <a:pt x="63" y="106"/>
                      <a:pt x="64" y="106"/>
                      <a:pt x="65" y="107"/>
                    </a:cubicBezTo>
                    <a:cubicBezTo>
                      <a:pt x="67" y="108"/>
                      <a:pt x="69" y="109"/>
                      <a:pt x="70" y="110"/>
                    </a:cubicBezTo>
                    <a:cubicBezTo>
                      <a:pt x="72" y="113"/>
                      <a:pt x="74" y="113"/>
                      <a:pt x="76" y="112"/>
                    </a:cubicBezTo>
                    <a:cubicBezTo>
                      <a:pt x="79" y="110"/>
                      <a:pt x="81" y="109"/>
                      <a:pt x="84" y="107"/>
                    </a:cubicBezTo>
                    <a:cubicBezTo>
                      <a:pt x="87" y="105"/>
                      <a:pt x="87" y="105"/>
                      <a:pt x="89" y="108"/>
                    </a:cubicBezTo>
                    <a:cubicBezTo>
                      <a:pt x="91" y="112"/>
                      <a:pt x="94" y="115"/>
                      <a:pt x="99" y="114"/>
                    </a:cubicBezTo>
                    <a:cubicBezTo>
                      <a:pt x="102" y="114"/>
                      <a:pt x="106" y="112"/>
                      <a:pt x="109" y="111"/>
                    </a:cubicBezTo>
                    <a:cubicBezTo>
                      <a:pt x="111" y="110"/>
                      <a:pt x="113" y="109"/>
                      <a:pt x="116" y="109"/>
                    </a:cubicBezTo>
                    <a:cubicBezTo>
                      <a:pt x="121" y="108"/>
                      <a:pt x="124" y="112"/>
                      <a:pt x="124" y="118"/>
                    </a:cubicBezTo>
                    <a:cubicBezTo>
                      <a:pt x="125" y="124"/>
                      <a:pt x="122" y="128"/>
                      <a:pt x="118" y="131"/>
                    </a:cubicBezTo>
                    <a:cubicBezTo>
                      <a:pt x="114" y="135"/>
                      <a:pt x="112" y="139"/>
                      <a:pt x="114" y="145"/>
                    </a:cubicBezTo>
                    <a:cubicBezTo>
                      <a:pt x="116" y="150"/>
                      <a:pt x="114" y="155"/>
                      <a:pt x="109" y="159"/>
                    </a:cubicBezTo>
                    <a:cubicBezTo>
                      <a:pt x="106" y="162"/>
                      <a:pt x="103" y="164"/>
                      <a:pt x="99" y="167"/>
                    </a:cubicBezTo>
                    <a:cubicBezTo>
                      <a:pt x="95" y="169"/>
                      <a:pt x="89" y="184"/>
                      <a:pt x="90" y="189"/>
                    </a:cubicBezTo>
                    <a:cubicBezTo>
                      <a:pt x="90" y="190"/>
                      <a:pt x="91" y="191"/>
                      <a:pt x="90" y="192"/>
                    </a:cubicBezTo>
                    <a:cubicBezTo>
                      <a:pt x="90" y="197"/>
                      <a:pt x="87" y="196"/>
                      <a:pt x="82" y="197"/>
                    </a:cubicBezTo>
                    <a:cubicBezTo>
                      <a:pt x="79" y="198"/>
                      <a:pt x="80" y="192"/>
                      <a:pt x="79" y="189"/>
                    </a:cubicBezTo>
                    <a:cubicBezTo>
                      <a:pt x="78" y="186"/>
                      <a:pt x="78" y="183"/>
                      <a:pt x="79" y="181"/>
                    </a:cubicBezTo>
                    <a:cubicBezTo>
                      <a:pt x="79" y="178"/>
                      <a:pt x="81" y="176"/>
                      <a:pt x="81" y="173"/>
                    </a:cubicBezTo>
                    <a:cubicBezTo>
                      <a:pt x="83" y="168"/>
                      <a:pt x="82" y="163"/>
                      <a:pt x="78" y="159"/>
                    </a:cubicBezTo>
                    <a:cubicBezTo>
                      <a:pt x="76" y="158"/>
                      <a:pt x="74" y="156"/>
                      <a:pt x="73" y="154"/>
                    </a:cubicBezTo>
                    <a:cubicBezTo>
                      <a:pt x="66" y="148"/>
                      <a:pt x="63" y="141"/>
                      <a:pt x="63" y="132"/>
                    </a:cubicBezTo>
                    <a:cubicBezTo>
                      <a:pt x="63" y="128"/>
                      <a:pt x="65" y="126"/>
                      <a:pt x="69" y="126"/>
                    </a:cubicBezTo>
                    <a:cubicBezTo>
                      <a:pt x="70" y="126"/>
                      <a:pt x="71" y="125"/>
                      <a:pt x="72" y="125"/>
                    </a:cubicBezTo>
                    <a:cubicBezTo>
                      <a:pt x="71" y="122"/>
                      <a:pt x="70" y="120"/>
                      <a:pt x="66" y="120"/>
                    </a:cubicBezTo>
                    <a:cubicBezTo>
                      <a:pt x="63" y="120"/>
                      <a:pt x="61" y="118"/>
                      <a:pt x="60" y="115"/>
                    </a:cubicBezTo>
                    <a:cubicBezTo>
                      <a:pt x="59" y="114"/>
                      <a:pt x="59" y="112"/>
                      <a:pt x="59" y="111"/>
                    </a:cubicBezTo>
                    <a:cubicBezTo>
                      <a:pt x="57" y="108"/>
                      <a:pt x="57" y="104"/>
                      <a:pt x="55" y="102"/>
                    </a:cubicBezTo>
                    <a:cubicBezTo>
                      <a:pt x="53" y="99"/>
                      <a:pt x="52" y="97"/>
                      <a:pt x="52" y="94"/>
                    </a:cubicBezTo>
                    <a:cubicBezTo>
                      <a:pt x="52" y="92"/>
                      <a:pt x="51" y="91"/>
                      <a:pt x="50" y="89"/>
                    </a:cubicBezTo>
                    <a:cubicBezTo>
                      <a:pt x="47" y="87"/>
                      <a:pt x="45" y="84"/>
                      <a:pt x="42" y="82"/>
                    </a:cubicBezTo>
                    <a:cubicBezTo>
                      <a:pt x="41" y="81"/>
                      <a:pt x="40" y="80"/>
                      <a:pt x="38" y="78"/>
                    </a:cubicBezTo>
                    <a:cubicBezTo>
                      <a:pt x="38" y="81"/>
                      <a:pt x="38" y="83"/>
                      <a:pt x="38" y="84"/>
                    </a:cubicBezTo>
                    <a:cubicBezTo>
                      <a:pt x="38" y="86"/>
                      <a:pt x="38" y="89"/>
                      <a:pt x="37" y="91"/>
                    </a:cubicBezTo>
                    <a:cubicBezTo>
                      <a:pt x="37" y="92"/>
                      <a:pt x="35" y="94"/>
                      <a:pt x="34" y="94"/>
                    </a:cubicBezTo>
                    <a:cubicBezTo>
                      <a:pt x="33" y="94"/>
                      <a:pt x="31" y="92"/>
                      <a:pt x="30" y="91"/>
                    </a:cubicBezTo>
                    <a:cubicBezTo>
                      <a:pt x="30" y="89"/>
                      <a:pt x="30" y="86"/>
                      <a:pt x="30" y="84"/>
                    </a:cubicBezTo>
                    <a:cubicBezTo>
                      <a:pt x="32" y="73"/>
                      <a:pt x="33" y="62"/>
                      <a:pt x="32" y="52"/>
                    </a:cubicBezTo>
                    <a:cubicBezTo>
                      <a:pt x="32" y="48"/>
                      <a:pt x="31" y="44"/>
                      <a:pt x="30" y="39"/>
                    </a:cubicBezTo>
                    <a:cubicBezTo>
                      <a:pt x="10" y="64"/>
                      <a:pt x="0" y="108"/>
                      <a:pt x="20" y="148"/>
                    </a:cubicBezTo>
                    <a:cubicBezTo>
                      <a:pt x="42" y="190"/>
                      <a:pt x="89" y="211"/>
                      <a:pt x="135" y="199"/>
                    </a:cubicBezTo>
                    <a:cubicBezTo>
                      <a:pt x="147" y="196"/>
                      <a:pt x="158" y="191"/>
                      <a:pt x="167" y="185"/>
                    </a:cubicBezTo>
                    <a:cubicBezTo>
                      <a:pt x="162" y="183"/>
                      <a:pt x="155" y="180"/>
                      <a:pt x="154" y="161"/>
                    </a:cubicBezTo>
                    <a:cubicBezTo>
                      <a:pt x="153" y="133"/>
                      <a:pt x="157" y="127"/>
                      <a:pt x="160" y="127"/>
                    </a:cubicBezTo>
                    <a:cubicBezTo>
                      <a:pt x="162" y="127"/>
                      <a:pt x="164" y="126"/>
                      <a:pt x="172" y="134"/>
                    </a:cubicBezTo>
                    <a:cubicBezTo>
                      <a:pt x="179" y="143"/>
                      <a:pt x="183" y="139"/>
                      <a:pt x="184" y="133"/>
                    </a:cubicBezTo>
                    <a:cubicBezTo>
                      <a:pt x="184" y="127"/>
                      <a:pt x="190" y="118"/>
                      <a:pt x="193" y="127"/>
                    </a:cubicBezTo>
                    <a:cubicBezTo>
                      <a:pt x="194" y="133"/>
                      <a:pt x="198" y="141"/>
                      <a:pt x="201" y="146"/>
                    </a:cubicBezTo>
                    <a:cubicBezTo>
                      <a:pt x="207" y="135"/>
                      <a:pt x="210" y="123"/>
                      <a:pt x="211" y="111"/>
                    </a:cubicBezTo>
                    <a:cubicBezTo>
                      <a:pt x="209" y="110"/>
                      <a:pt x="208" y="110"/>
                      <a:pt x="206" y="109"/>
                    </a:cubicBezTo>
                    <a:cubicBezTo>
                      <a:pt x="200" y="106"/>
                      <a:pt x="196" y="101"/>
                      <a:pt x="196"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600">
                  <a:solidFill>
                    <a:schemeClr val="tx1">
                      <a:lumMod val="50000"/>
                      <a:lumOff val="50000"/>
                    </a:schemeClr>
                  </a:solidFill>
                  <a:latin typeface="微软雅黑" pitchFamily="34" charset="-122"/>
                  <a:ea typeface="微软雅黑" pitchFamily="34" charset="-122"/>
                </a:endParaRPr>
              </a:p>
            </p:txBody>
          </p:sp>
          <p:sp>
            <p:nvSpPr>
              <p:cNvPr id="79" name="Freeform 35"/>
              <p:cNvSpPr>
                <a:spLocks noEditPoints="1"/>
              </p:cNvSpPr>
              <p:nvPr/>
            </p:nvSpPr>
            <p:spPr bwMode="auto">
              <a:xfrm>
                <a:off x="7275513" y="5302250"/>
                <a:ext cx="1012825" cy="1012825"/>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58 w 352"/>
                  <a:gd name="T11" fmla="*/ 261 h 352"/>
                  <a:gd name="T12" fmla="*/ 188 w 352"/>
                  <a:gd name="T13" fmla="*/ 294 h 352"/>
                  <a:gd name="T14" fmla="*/ 96 w 352"/>
                  <a:gd name="T15" fmla="*/ 263 h 352"/>
                  <a:gd name="T16" fmla="*/ 59 w 352"/>
                  <a:gd name="T17" fmla="*/ 189 h 352"/>
                  <a:gd name="T18" fmla="*/ 157 w 352"/>
                  <a:gd name="T19" fmla="*/ 60 h 352"/>
                  <a:gd name="T20" fmla="*/ 175 w 352"/>
                  <a:gd name="T21" fmla="*/ 58 h 352"/>
                  <a:gd name="T22" fmla="*/ 176 w 352"/>
                  <a:gd name="T23" fmla="*/ 58 h 352"/>
                  <a:gd name="T24" fmla="*/ 196 w 352"/>
                  <a:gd name="T25" fmla="*/ 60 h 352"/>
                  <a:gd name="T26" fmla="*/ 272 w 352"/>
                  <a:gd name="T27" fmla="*/ 108 h 352"/>
                  <a:gd name="T28" fmla="*/ 293 w 352"/>
                  <a:gd name="T29" fmla="*/ 162 h 352"/>
                  <a:gd name="T30" fmla="*/ 258 w 352"/>
                  <a:gd name="T31" fmla="*/ 26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258" y="261"/>
                    </a:moveTo>
                    <a:cubicBezTo>
                      <a:pt x="238" y="280"/>
                      <a:pt x="215" y="291"/>
                      <a:pt x="188" y="294"/>
                    </a:cubicBezTo>
                    <a:cubicBezTo>
                      <a:pt x="153" y="297"/>
                      <a:pt x="122" y="287"/>
                      <a:pt x="96" y="263"/>
                    </a:cubicBezTo>
                    <a:cubicBezTo>
                      <a:pt x="75" y="243"/>
                      <a:pt x="62" y="218"/>
                      <a:pt x="59" y="189"/>
                    </a:cubicBezTo>
                    <a:cubicBezTo>
                      <a:pt x="52" y="127"/>
                      <a:pt x="96" y="69"/>
                      <a:pt x="157" y="60"/>
                    </a:cubicBezTo>
                    <a:cubicBezTo>
                      <a:pt x="163" y="59"/>
                      <a:pt x="169" y="59"/>
                      <a:pt x="175" y="58"/>
                    </a:cubicBezTo>
                    <a:cubicBezTo>
                      <a:pt x="176" y="58"/>
                      <a:pt x="176" y="58"/>
                      <a:pt x="176" y="58"/>
                    </a:cubicBezTo>
                    <a:cubicBezTo>
                      <a:pt x="183" y="59"/>
                      <a:pt x="189" y="59"/>
                      <a:pt x="196" y="60"/>
                    </a:cubicBezTo>
                    <a:cubicBezTo>
                      <a:pt x="227" y="66"/>
                      <a:pt x="253" y="82"/>
                      <a:pt x="272" y="108"/>
                    </a:cubicBezTo>
                    <a:cubicBezTo>
                      <a:pt x="283" y="124"/>
                      <a:pt x="291" y="142"/>
                      <a:pt x="293" y="162"/>
                    </a:cubicBezTo>
                    <a:cubicBezTo>
                      <a:pt x="297" y="200"/>
                      <a:pt x="286" y="234"/>
                      <a:pt x="258" y="2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600">
                  <a:solidFill>
                    <a:schemeClr val="tx1">
                      <a:lumMod val="50000"/>
                      <a:lumOff val="50000"/>
                    </a:schemeClr>
                  </a:solidFill>
                  <a:latin typeface="微软雅黑" pitchFamily="34" charset="-122"/>
                  <a:ea typeface="微软雅黑" pitchFamily="34" charset="-122"/>
                </a:endParaRPr>
              </a:p>
            </p:txBody>
          </p:sp>
        </p:grpSp>
        <p:sp>
          <p:nvSpPr>
            <p:cNvPr id="88" name="Text Box 10"/>
            <p:cNvSpPr txBox="1">
              <a:spLocks noChangeArrowheads="1"/>
            </p:cNvSpPr>
            <p:nvPr/>
          </p:nvSpPr>
          <p:spPr bwMode="auto">
            <a:xfrm>
              <a:off x="4796369" y="2144159"/>
              <a:ext cx="1606158" cy="766685"/>
            </a:xfrm>
            <a:prstGeom prst="rect">
              <a:avLst/>
            </a:prstGeom>
            <a:noFill/>
            <a:ln w="9525">
              <a:noFill/>
              <a:miter lim="800000"/>
              <a:headEnd/>
              <a:tailEnd/>
            </a:ln>
          </p:spPr>
          <p:txBody>
            <a:bodyPr lIns="45720" tIns="22860" rIns="45720" bIns="22860">
              <a:spAutoFit/>
            </a:bodyPr>
            <a:lstStyle/>
            <a:p>
              <a:pPr defTabSz="1088232" eaLnBrk="1" fontAlgn="auto" hangingPunct="1">
                <a:lnSpc>
                  <a:spcPct val="120000"/>
                </a:lnSpc>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添加您的标题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a:p>
              <a:pPr algn="just" defTabSz="685754" eaLnBrk="1" fontAlgn="auto" hangingPunct="1">
                <a:lnSpc>
                  <a:spcPct val="120000"/>
                </a:lnSpc>
                <a:spcBef>
                  <a:spcPts val="0"/>
                </a:spcBef>
                <a:spcAft>
                  <a:spcPts val="0"/>
                </a:spcAft>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grpSp>
      <p:grpSp>
        <p:nvGrpSpPr>
          <p:cNvPr id="47106" name="组合 99"/>
          <p:cNvGrpSpPr>
            <a:grpSpLocks/>
          </p:cNvGrpSpPr>
          <p:nvPr/>
        </p:nvGrpSpPr>
        <p:grpSpPr bwMode="auto">
          <a:xfrm>
            <a:off x="4268788" y="3195353"/>
            <a:ext cx="2146300" cy="850529"/>
            <a:chOff x="4269447" y="3341045"/>
            <a:chExt cx="2145995" cy="851113"/>
          </a:xfrm>
        </p:grpSpPr>
        <p:grpSp>
          <p:nvGrpSpPr>
            <p:cNvPr id="47107" name="Group 92"/>
            <p:cNvGrpSpPr>
              <a:grpSpLocks noChangeAspect="1"/>
            </p:cNvGrpSpPr>
            <p:nvPr/>
          </p:nvGrpSpPr>
          <p:grpSpPr>
            <a:xfrm>
              <a:off x="4269447" y="3341045"/>
              <a:ext cx="432000" cy="432833"/>
              <a:chOff x="4427538" y="3192463"/>
              <a:chExt cx="823913" cy="825500"/>
            </a:xfrm>
            <a:solidFill>
              <a:schemeClr val="accent3"/>
            </a:solidFill>
          </p:grpSpPr>
          <p:sp>
            <p:nvSpPr>
              <p:cNvPr id="81" name="Oval 23"/>
              <p:cNvSpPr>
                <a:spLocks noChangeArrowheads="1"/>
              </p:cNvSpPr>
              <p:nvPr/>
            </p:nvSpPr>
            <p:spPr bwMode="auto">
              <a:xfrm>
                <a:off x="4813301" y="3825875"/>
                <a:ext cx="57150" cy="57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600">
                  <a:solidFill>
                    <a:schemeClr val="tx1">
                      <a:lumMod val="50000"/>
                      <a:lumOff val="50000"/>
                    </a:schemeClr>
                  </a:solidFill>
                  <a:latin typeface="微软雅黑" pitchFamily="34" charset="-122"/>
                  <a:ea typeface="微软雅黑" pitchFamily="34" charset="-122"/>
                </a:endParaRPr>
              </a:p>
            </p:txBody>
          </p:sp>
          <p:sp>
            <p:nvSpPr>
              <p:cNvPr id="82" name="Rectangle 24"/>
              <p:cNvSpPr>
                <a:spLocks noChangeArrowheads="1"/>
              </p:cNvSpPr>
              <p:nvPr/>
            </p:nvSpPr>
            <p:spPr bwMode="auto">
              <a:xfrm>
                <a:off x="4784726" y="3352800"/>
                <a:ext cx="1158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defTabSz="685754" eaLnBrk="1" fontAlgn="auto" hangingPunct="1">
                  <a:spcBef>
                    <a:spcPts val="0"/>
                  </a:spcBef>
                  <a:spcAft>
                    <a:spcPts val="0"/>
                  </a:spcAft>
                  <a:defRPr/>
                </a:pPr>
                <a:endParaRPr lang="id-ID" sz="600">
                  <a:solidFill>
                    <a:schemeClr val="tx1">
                      <a:lumMod val="50000"/>
                      <a:lumOff val="50000"/>
                    </a:schemeClr>
                  </a:solidFill>
                  <a:latin typeface="微软雅黑" pitchFamily="34" charset="-122"/>
                  <a:ea typeface="微软雅黑" pitchFamily="34" charset="-122"/>
                </a:endParaRPr>
              </a:p>
            </p:txBody>
          </p:sp>
          <p:sp>
            <p:nvSpPr>
              <p:cNvPr id="83" name="Freeform 25"/>
              <p:cNvSpPr>
                <a:spLocks noEditPoints="1"/>
              </p:cNvSpPr>
              <p:nvPr/>
            </p:nvSpPr>
            <p:spPr bwMode="auto">
              <a:xfrm>
                <a:off x="4427538" y="3192463"/>
                <a:ext cx="823913" cy="825500"/>
              </a:xfrm>
              <a:custGeom>
                <a:avLst/>
                <a:gdLst>
                  <a:gd name="T0" fmla="*/ 143 w 286"/>
                  <a:gd name="T1" fmla="*/ 0 h 287"/>
                  <a:gd name="T2" fmla="*/ 0 w 286"/>
                  <a:gd name="T3" fmla="*/ 143 h 287"/>
                  <a:gd name="T4" fmla="*/ 143 w 286"/>
                  <a:gd name="T5" fmla="*/ 287 h 287"/>
                  <a:gd name="T6" fmla="*/ 286 w 286"/>
                  <a:gd name="T7" fmla="*/ 143 h 287"/>
                  <a:gd name="T8" fmla="*/ 143 w 286"/>
                  <a:gd name="T9" fmla="*/ 0 h 287"/>
                  <a:gd name="T10" fmla="*/ 201 w 286"/>
                  <a:gd name="T11" fmla="*/ 234 h 287"/>
                  <a:gd name="T12" fmla="*/ 187 w 286"/>
                  <a:gd name="T13" fmla="*/ 248 h 287"/>
                  <a:gd name="T14" fmla="*/ 101 w 286"/>
                  <a:gd name="T15" fmla="*/ 248 h 287"/>
                  <a:gd name="T16" fmla="*/ 87 w 286"/>
                  <a:gd name="T17" fmla="*/ 234 h 287"/>
                  <a:gd name="T18" fmla="*/ 87 w 286"/>
                  <a:gd name="T19" fmla="*/ 60 h 287"/>
                  <a:gd name="T20" fmla="*/ 101 w 286"/>
                  <a:gd name="T21" fmla="*/ 46 h 287"/>
                  <a:gd name="T22" fmla="*/ 187 w 286"/>
                  <a:gd name="T23" fmla="*/ 46 h 287"/>
                  <a:gd name="T24" fmla="*/ 201 w 286"/>
                  <a:gd name="T25" fmla="*/ 60 h 287"/>
                  <a:gd name="T26" fmla="*/ 201 w 286"/>
                  <a:gd name="T27" fmla="*/ 23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287">
                    <a:moveTo>
                      <a:pt x="143" y="0"/>
                    </a:moveTo>
                    <a:cubicBezTo>
                      <a:pt x="64" y="0"/>
                      <a:pt x="0" y="64"/>
                      <a:pt x="0" y="143"/>
                    </a:cubicBezTo>
                    <a:cubicBezTo>
                      <a:pt x="0" y="222"/>
                      <a:pt x="64" y="287"/>
                      <a:pt x="143" y="287"/>
                    </a:cubicBezTo>
                    <a:cubicBezTo>
                      <a:pt x="222" y="287"/>
                      <a:pt x="286" y="222"/>
                      <a:pt x="286" y="143"/>
                    </a:cubicBezTo>
                    <a:cubicBezTo>
                      <a:pt x="286" y="64"/>
                      <a:pt x="222" y="0"/>
                      <a:pt x="143" y="0"/>
                    </a:cubicBezTo>
                    <a:close/>
                    <a:moveTo>
                      <a:pt x="201" y="234"/>
                    </a:moveTo>
                    <a:cubicBezTo>
                      <a:pt x="201" y="242"/>
                      <a:pt x="195" y="248"/>
                      <a:pt x="187" y="248"/>
                    </a:cubicBezTo>
                    <a:cubicBezTo>
                      <a:pt x="101" y="248"/>
                      <a:pt x="101" y="248"/>
                      <a:pt x="101" y="248"/>
                    </a:cubicBezTo>
                    <a:cubicBezTo>
                      <a:pt x="93" y="248"/>
                      <a:pt x="87" y="242"/>
                      <a:pt x="87" y="234"/>
                    </a:cubicBezTo>
                    <a:cubicBezTo>
                      <a:pt x="87" y="60"/>
                      <a:pt x="87" y="60"/>
                      <a:pt x="87" y="60"/>
                    </a:cubicBezTo>
                    <a:cubicBezTo>
                      <a:pt x="87" y="52"/>
                      <a:pt x="93" y="46"/>
                      <a:pt x="101" y="46"/>
                    </a:cubicBezTo>
                    <a:cubicBezTo>
                      <a:pt x="187" y="46"/>
                      <a:pt x="187" y="46"/>
                      <a:pt x="187" y="46"/>
                    </a:cubicBezTo>
                    <a:cubicBezTo>
                      <a:pt x="195" y="46"/>
                      <a:pt x="201" y="52"/>
                      <a:pt x="201" y="60"/>
                    </a:cubicBezTo>
                    <a:lnTo>
                      <a:pt x="201" y="23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600">
                  <a:solidFill>
                    <a:schemeClr val="tx1">
                      <a:lumMod val="50000"/>
                      <a:lumOff val="50000"/>
                    </a:schemeClr>
                  </a:solidFill>
                  <a:latin typeface="微软雅黑" pitchFamily="34" charset="-122"/>
                  <a:ea typeface="微软雅黑" pitchFamily="34" charset="-122"/>
                </a:endParaRPr>
              </a:p>
            </p:txBody>
          </p:sp>
          <p:sp>
            <p:nvSpPr>
              <p:cNvPr id="84" name="Oval 26"/>
              <p:cNvSpPr>
                <a:spLocks noChangeArrowheads="1"/>
              </p:cNvSpPr>
              <p:nvPr/>
            </p:nvSpPr>
            <p:spPr bwMode="auto">
              <a:xfrm>
                <a:off x="4926013" y="3351213"/>
                <a:ext cx="22225"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600">
                  <a:solidFill>
                    <a:schemeClr val="tx1">
                      <a:lumMod val="50000"/>
                      <a:lumOff val="50000"/>
                    </a:schemeClr>
                  </a:solidFill>
                  <a:latin typeface="微软雅黑" pitchFamily="34" charset="-122"/>
                  <a:ea typeface="微软雅黑" pitchFamily="34" charset="-122"/>
                </a:endParaRPr>
              </a:p>
            </p:txBody>
          </p:sp>
          <p:sp>
            <p:nvSpPr>
              <p:cNvPr id="85" name="Rectangle 27"/>
              <p:cNvSpPr>
                <a:spLocks noChangeArrowheads="1"/>
              </p:cNvSpPr>
              <p:nvPr/>
            </p:nvSpPr>
            <p:spPr bwMode="auto">
              <a:xfrm>
                <a:off x="4710113" y="3397250"/>
                <a:ext cx="265113" cy="40005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defTabSz="685754" eaLnBrk="1" fontAlgn="auto" hangingPunct="1">
                  <a:spcBef>
                    <a:spcPts val="0"/>
                  </a:spcBef>
                  <a:spcAft>
                    <a:spcPts val="0"/>
                  </a:spcAft>
                  <a:defRPr/>
                </a:pPr>
                <a:endParaRPr lang="id-ID" sz="600">
                  <a:solidFill>
                    <a:schemeClr val="tx1">
                      <a:lumMod val="50000"/>
                      <a:lumOff val="50000"/>
                    </a:schemeClr>
                  </a:solidFill>
                  <a:latin typeface="微软雅黑" pitchFamily="34" charset="-122"/>
                  <a:ea typeface="微软雅黑" pitchFamily="34" charset="-122"/>
                </a:endParaRPr>
              </a:p>
            </p:txBody>
          </p:sp>
        </p:grpSp>
        <p:sp>
          <p:nvSpPr>
            <p:cNvPr id="89" name="Text Box 10"/>
            <p:cNvSpPr txBox="1">
              <a:spLocks noChangeArrowheads="1"/>
            </p:cNvSpPr>
            <p:nvPr/>
          </p:nvSpPr>
          <p:spPr bwMode="auto">
            <a:xfrm>
              <a:off x="4809120" y="3425268"/>
              <a:ext cx="1606322" cy="766890"/>
            </a:xfrm>
            <a:prstGeom prst="rect">
              <a:avLst/>
            </a:prstGeom>
            <a:noFill/>
            <a:ln w="9525">
              <a:noFill/>
              <a:miter lim="800000"/>
              <a:headEnd/>
              <a:tailEnd/>
            </a:ln>
          </p:spPr>
          <p:txBody>
            <a:bodyPr lIns="45720" tIns="22860" rIns="45720" bIns="22860">
              <a:spAutoFit/>
            </a:bodyPr>
            <a:lstStyle/>
            <a:p>
              <a:pPr defTabSz="1088232" eaLnBrk="1" fontAlgn="auto" hangingPunct="1">
                <a:lnSpc>
                  <a:spcPct val="120000"/>
                </a:lnSpc>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添加您的标题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a:p>
              <a:pPr algn="just" defTabSz="685754" eaLnBrk="1" fontAlgn="auto" hangingPunct="1">
                <a:lnSpc>
                  <a:spcPct val="120000"/>
                </a:lnSpc>
                <a:spcBef>
                  <a:spcPts val="0"/>
                </a:spcBef>
                <a:spcAft>
                  <a:spcPts val="0"/>
                </a:spcAft>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zh-CN" altLang="en-US" sz="400" dirty="0">
                <a:solidFill>
                  <a:schemeClr val="tx1">
                    <a:lumMod val="50000"/>
                    <a:lumOff val="50000"/>
                  </a:schemeClr>
                </a:solidFill>
                <a:latin typeface="微软雅黑" pitchFamily="34" charset="-122"/>
                <a:ea typeface="微软雅黑" pitchFamily="34" charset="-122"/>
              </a:endParaRPr>
            </a:p>
          </p:txBody>
        </p:sp>
      </p:grpSp>
      <p:grpSp>
        <p:nvGrpSpPr>
          <p:cNvPr id="47108" name="组合 98"/>
          <p:cNvGrpSpPr>
            <a:grpSpLocks/>
          </p:cNvGrpSpPr>
          <p:nvPr/>
        </p:nvGrpSpPr>
        <p:grpSpPr bwMode="auto">
          <a:xfrm>
            <a:off x="6615436" y="1972603"/>
            <a:ext cx="2128837" cy="798124"/>
            <a:chOff x="6671602" y="2119906"/>
            <a:chExt cx="2130050" cy="797721"/>
          </a:xfrm>
        </p:grpSpPr>
        <p:sp>
          <p:nvSpPr>
            <p:cNvPr id="47119" name="Freeform 31"/>
            <p:cNvSpPr>
              <a:spLocks noChangeAspect="1" noEditPoints="1"/>
            </p:cNvSpPr>
            <p:nvPr/>
          </p:nvSpPr>
          <p:spPr bwMode="auto">
            <a:xfrm>
              <a:off x="6671602" y="2119906"/>
              <a:ext cx="432000" cy="432851"/>
            </a:xfrm>
            <a:custGeom>
              <a:avLst/>
              <a:gdLst>
                <a:gd name="T0" fmla="*/ 216000 w 280"/>
                <a:gd name="T1" fmla="*/ 0 h 280"/>
                <a:gd name="T2" fmla="*/ 0 w 280"/>
                <a:gd name="T3" fmla="*/ 216426 h 280"/>
                <a:gd name="T4" fmla="*/ 216000 w 280"/>
                <a:gd name="T5" fmla="*/ 432851 h 280"/>
                <a:gd name="T6" fmla="*/ 432000 w 280"/>
                <a:gd name="T7" fmla="*/ 216426 h 280"/>
                <a:gd name="T8" fmla="*/ 216000 w 280"/>
                <a:gd name="T9" fmla="*/ 0 h 280"/>
                <a:gd name="T10" fmla="*/ 285429 w 280"/>
                <a:gd name="T11" fmla="*/ 106667 h 280"/>
                <a:gd name="T12" fmla="*/ 325543 w 280"/>
                <a:gd name="T13" fmla="*/ 146860 h 280"/>
                <a:gd name="T14" fmla="*/ 285429 w 280"/>
                <a:gd name="T15" fmla="*/ 188599 h 280"/>
                <a:gd name="T16" fmla="*/ 268457 w 280"/>
                <a:gd name="T17" fmla="*/ 183962 h 280"/>
                <a:gd name="T18" fmla="*/ 243771 w 280"/>
                <a:gd name="T19" fmla="*/ 146860 h 280"/>
                <a:gd name="T20" fmla="*/ 285429 w 280"/>
                <a:gd name="T21" fmla="*/ 106667 h 280"/>
                <a:gd name="T22" fmla="*/ 217543 w 280"/>
                <a:gd name="T23" fmla="*/ 148406 h 280"/>
                <a:gd name="T24" fmla="*/ 257657 w 280"/>
                <a:gd name="T25" fmla="*/ 190145 h 280"/>
                <a:gd name="T26" fmla="*/ 217543 w 280"/>
                <a:gd name="T27" fmla="*/ 230339 h 280"/>
                <a:gd name="T28" fmla="*/ 177429 w 280"/>
                <a:gd name="T29" fmla="*/ 190145 h 280"/>
                <a:gd name="T30" fmla="*/ 217543 w 280"/>
                <a:gd name="T31" fmla="*/ 148406 h 280"/>
                <a:gd name="T32" fmla="*/ 146571 w 280"/>
                <a:gd name="T33" fmla="*/ 106667 h 280"/>
                <a:gd name="T34" fmla="*/ 186686 w 280"/>
                <a:gd name="T35" fmla="*/ 146860 h 280"/>
                <a:gd name="T36" fmla="*/ 186686 w 280"/>
                <a:gd name="T37" fmla="*/ 149952 h 280"/>
                <a:gd name="T38" fmla="*/ 168171 w 280"/>
                <a:gd name="T39" fmla="*/ 182416 h 280"/>
                <a:gd name="T40" fmla="*/ 146571 w 280"/>
                <a:gd name="T41" fmla="*/ 188599 h 280"/>
                <a:gd name="T42" fmla="*/ 104914 w 280"/>
                <a:gd name="T43" fmla="*/ 146860 h 280"/>
                <a:gd name="T44" fmla="*/ 146571 w 280"/>
                <a:gd name="T45" fmla="*/ 106667 h 280"/>
                <a:gd name="T46" fmla="*/ 138857 w 280"/>
                <a:gd name="T47" fmla="*/ 298358 h 280"/>
                <a:gd name="T48" fmla="*/ 80229 w 280"/>
                <a:gd name="T49" fmla="*/ 287537 h 280"/>
                <a:gd name="T50" fmla="*/ 77143 w 280"/>
                <a:gd name="T51" fmla="*/ 285991 h 280"/>
                <a:gd name="T52" fmla="*/ 77143 w 280"/>
                <a:gd name="T53" fmla="*/ 285991 h 280"/>
                <a:gd name="T54" fmla="*/ 77143 w 280"/>
                <a:gd name="T55" fmla="*/ 242706 h 280"/>
                <a:gd name="T56" fmla="*/ 129600 w 280"/>
                <a:gd name="T57" fmla="*/ 191691 h 280"/>
                <a:gd name="T58" fmla="*/ 163543 w 280"/>
                <a:gd name="T59" fmla="*/ 191691 h 280"/>
                <a:gd name="T60" fmla="*/ 166629 w 280"/>
                <a:gd name="T61" fmla="*/ 191691 h 280"/>
                <a:gd name="T62" fmla="*/ 182057 w 280"/>
                <a:gd name="T63" fmla="*/ 225701 h 280"/>
                <a:gd name="T64" fmla="*/ 138857 w 280"/>
                <a:gd name="T65" fmla="*/ 285991 h 280"/>
                <a:gd name="T66" fmla="*/ 138857 w 280"/>
                <a:gd name="T67" fmla="*/ 298358 h 280"/>
                <a:gd name="T68" fmla="*/ 286971 w 280"/>
                <a:gd name="T69" fmla="*/ 327730 h 280"/>
                <a:gd name="T70" fmla="*/ 286971 w 280"/>
                <a:gd name="T71" fmla="*/ 327730 h 280"/>
                <a:gd name="T72" fmla="*/ 283886 w 280"/>
                <a:gd name="T73" fmla="*/ 329276 h 280"/>
                <a:gd name="T74" fmla="*/ 222171 w 280"/>
                <a:gd name="T75" fmla="*/ 340097 h 280"/>
                <a:gd name="T76" fmla="*/ 151200 w 280"/>
                <a:gd name="T77" fmla="*/ 329276 h 280"/>
                <a:gd name="T78" fmla="*/ 148114 w 280"/>
                <a:gd name="T79" fmla="*/ 327730 h 280"/>
                <a:gd name="T80" fmla="*/ 148114 w 280"/>
                <a:gd name="T81" fmla="*/ 327730 h 280"/>
                <a:gd name="T82" fmla="*/ 148114 w 280"/>
                <a:gd name="T83" fmla="*/ 285991 h 280"/>
                <a:gd name="T84" fmla="*/ 200571 w 280"/>
                <a:gd name="T85" fmla="*/ 233430 h 280"/>
                <a:gd name="T86" fmla="*/ 234514 w 280"/>
                <a:gd name="T87" fmla="*/ 233430 h 280"/>
                <a:gd name="T88" fmla="*/ 286971 w 280"/>
                <a:gd name="T89" fmla="*/ 285991 h 280"/>
                <a:gd name="T90" fmla="*/ 286971 w 280"/>
                <a:gd name="T91" fmla="*/ 327730 h 280"/>
                <a:gd name="T92" fmla="*/ 354857 w 280"/>
                <a:gd name="T93" fmla="*/ 285991 h 280"/>
                <a:gd name="T94" fmla="*/ 354857 w 280"/>
                <a:gd name="T95" fmla="*/ 285991 h 280"/>
                <a:gd name="T96" fmla="*/ 351771 w 280"/>
                <a:gd name="T97" fmla="*/ 287537 h 280"/>
                <a:gd name="T98" fmla="*/ 296229 w 280"/>
                <a:gd name="T99" fmla="*/ 298358 h 280"/>
                <a:gd name="T100" fmla="*/ 296229 w 280"/>
                <a:gd name="T101" fmla="*/ 285991 h 280"/>
                <a:gd name="T102" fmla="*/ 253029 w 280"/>
                <a:gd name="T103" fmla="*/ 225701 h 280"/>
                <a:gd name="T104" fmla="*/ 268457 w 280"/>
                <a:gd name="T105" fmla="*/ 191691 h 280"/>
                <a:gd name="T106" fmla="*/ 302400 w 280"/>
                <a:gd name="T107" fmla="*/ 191691 h 280"/>
                <a:gd name="T108" fmla="*/ 354857 w 280"/>
                <a:gd name="T109" fmla="*/ 242706 h 280"/>
                <a:gd name="T110" fmla="*/ 354857 w 280"/>
                <a:gd name="T111" fmla="*/ 285991 h 2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80" h="280">
                  <a:moveTo>
                    <a:pt x="140" y="0"/>
                  </a:moveTo>
                  <a:cubicBezTo>
                    <a:pt x="62" y="0"/>
                    <a:pt x="0" y="62"/>
                    <a:pt x="0" y="140"/>
                  </a:cubicBezTo>
                  <a:cubicBezTo>
                    <a:pt x="0" y="217"/>
                    <a:pt x="62" y="280"/>
                    <a:pt x="140" y="280"/>
                  </a:cubicBezTo>
                  <a:cubicBezTo>
                    <a:pt x="217" y="280"/>
                    <a:pt x="280" y="217"/>
                    <a:pt x="280" y="140"/>
                  </a:cubicBezTo>
                  <a:cubicBezTo>
                    <a:pt x="280" y="62"/>
                    <a:pt x="217" y="0"/>
                    <a:pt x="140" y="0"/>
                  </a:cubicBezTo>
                  <a:close/>
                  <a:moveTo>
                    <a:pt x="185" y="69"/>
                  </a:moveTo>
                  <a:cubicBezTo>
                    <a:pt x="199" y="69"/>
                    <a:pt x="211" y="81"/>
                    <a:pt x="211" y="95"/>
                  </a:cubicBezTo>
                  <a:cubicBezTo>
                    <a:pt x="211" y="110"/>
                    <a:pt x="199" y="122"/>
                    <a:pt x="185" y="122"/>
                  </a:cubicBezTo>
                  <a:cubicBezTo>
                    <a:pt x="181" y="122"/>
                    <a:pt x="177" y="121"/>
                    <a:pt x="174" y="119"/>
                  </a:cubicBezTo>
                  <a:cubicBezTo>
                    <a:pt x="173" y="109"/>
                    <a:pt x="167" y="100"/>
                    <a:pt x="158" y="95"/>
                  </a:cubicBezTo>
                  <a:cubicBezTo>
                    <a:pt x="159" y="81"/>
                    <a:pt x="170" y="69"/>
                    <a:pt x="185" y="69"/>
                  </a:cubicBezTo>
                  <a:close/>
                  <a:moveTo>
                    <a:pt x="141" y="96"/>
                  </a:moveTo>
                  <a:cubicBezTo>
                    <a:pt x="156" y="96"/>
                    <a:pt x="167" y="108"/>
                    <a:pt x="167" y="123"/>
                  </a:cubicBezTo>
                  <a:cubicBezTo>
                    <a:pt x="167" y="137"/>
                    <a:pt x="156" y="149"/>
                    <a:pt x="141" y="149"/>
                  </a:cubicBezTo>
                  <a:cubicBezTo>
                    <a:pt x="127" y="149"/>
                    <a:pt x="115" y="137"/>
                    <a:pt x="115" y="123"/>
                  </a:cubicBezTo>
                  <a:cubicBezTo>
                    <a:pt x="115" y="108"/>
                    <a:pt x="127" y="96"/>
                    <a:pt x="141" y="96"/>
                  </a:cubicBezTo>
                  <a:close/>
                  <a:moveTo>
                    <a:pt x="95" y="69"/>
                  </a:moveTo>
                  <a:cubicBezTo>
                    <a:pt x="109" y="69"/>
                    <a:pt x="121" y="81"/>
                    <a:pt x="121" y="95"/>
                  </a:cubicBezTo>
                  <a:cubicBezTo>
                    <a:pt x="121" y="96"/>
                    <a:pt x="121" y="96"/>
                    <a:pt x="121" y="97"/>
                  </a:cubicBezTo>
                  <a:cubicBezTo>
                    <a:pt x="115" y="102"/>
                    <a:pt x="110" y="109"/>
                    <a:pt x="109" y="118"/>
                  </a:cubicBezTo>
                  <a:cubicBezTo>
                    <a:pt x="105" y="120"/>
                    <a:pt x="100" y="122"/>
                    <a:pt x="95" y="122"/>
                  </a:cubicBezTo>
                  <a:cubicBezTo>
                    <a:pt x="80" y="122"/>
                    <a:pt x="68" y="110"/>
                    <a:pt x="68" y="95"/>
                  </a:cubicBezTo>
                  <a:cubicBezTo>
                    <a:pt x="68" y="81"/>
                    <a:pt x="80" y="69"/>
                    <a:pt x="95" y="69"/>
                  </a:cubicBezTo>
                  <a:close/>
                  <a:moveTo>
                    <a:pt x="90" y="193"/>
                  </a:moveTo>
                  <a:cubicBezTo>
                    <a:pt x="79" y="192"/>
                    <a:pt x="66" y="190"/>
                    <a:pt x="52" y="186"/>
                  </a:cubicBezTo>
                  <a:cubicBezTo>
                    <a:pt x="50" y="185"/>
                    <a:pt x="50" y="185"/>
                    <a:pt x="50" y="185"/>
                  </a:cubicBezTo>
                  <a:cubicBezTo>
                    <a:pt x="50" y="185"/>
                    <a:pt x="50" y="185"/>
                    <a:pt x="50" y="185"/>
                  </a:cubicBezTo>
                  <a:cubicBezTo>
                    <a:pt x="50" y="157"/>
                    <a:pt x="50" y="157"/>
                    <a:pt x="50" y="157"/>
                  </a:cubicBezTo>
                  <a:cubicBezTo>
                    <a:pt x="50" y="139"/>
                    <a:pt x="65" y="124"/>
                    <a:pt x="84" y="124"/>
                  </a:cubicBezTo>
                  <a:cubicBezTo>
                    <a:pt x="106" y="124"/>
                    <a:pt x="106" y="124"/>
                    <a:pt x="106" y="124"/>
                  </a:cubicBezTo>
                  <a:cubicBezTo>
                    <a:pt x="107" y="124"/>
                    <a:pt x="108" y="124"/>
                    <a:pt x="108" y="124"/>
                  </a:cubicBezTo>
                  <a:cubicBezTo>
                    <a:pt x="109" y="132"/>
                    <a:pt x="113" y="140"/>
                    <a:pt x="118" y="146"/>
                  </a:cubicBezTo>
                  <a:cubicBezTo>
                    <a:pt x="102" y="151"/>
                    <a:pt x="90" y="166"/>
                    <a:pt x="90" y="185"/>
                  </a:cubicBezTo>
                  <a:lnTo>
                    <a:pt x="90" y="193"/>
                  </a:lnTo>
                  <a:close/>
                  <a:moveTo>
                    <a:pt x="186" y="212"/>
                  </a:moveTo>
                  <a:cubicBezTo>
                    <a:pt x="186" y="212"/>
                    <a:pt x="186" y="212"/>
                    <a:pt x="186" y="212"/>
                  </a:cubicBezTo>
                  <a:cubicBezTo>
                    <a:pt x="184" y="213"/>
                    <a:pt x="184" y="213"/>
                    <a:pt x="184" y="213"/>
                  </a:cubicBezTo>
                  <a:cubicBezTo>
                    <a:pt x="183" y="213"/>
                    <a:pt x="169" y="220"/>
                    <a:pt x="144" y="220"/>
                  </a:cubicBezTo>
                  <a:cubicBezTo>
                    <a:pt x="131" y="220"/>
                    <a:pt x="116" y="218"/>
                    <a:pt x="98" y="213"/>
                  </a:cubicBezTo>
                  <a:cubicBezTo>
                    <a:pt x="96" y="212"/>
                    <a:pt x="96" y="212"/>
                    <a:pt x="96" y="212"/>
                  </a:cubicBezTo>
                  <a:cubicBezTo>
                    <a:pt x="96" y="212"/>
                    <a:pt x="96" y="212"/>
                    <a:pt x="96" y="212"/>
                  </a:cubicBezTo>
                  <a:cubicBezTo>
                    <a:pt x="96" y="185"/>
                    <a:pt x="96" y="185"/>
                    <a:pt x="96" y="185"/>
                  </a:cubicBezTo>
                  <a:cubicBezTo>
                    <a:pt x="96" y="166"/>
                    <a:pt x="111" y="151"/>
                    <a:pt x="130" y="151"/>
                  </a:cubicBezTo>
                  <a:cubicBezTo>
                    <a:pt x="152" y="151"/>
                    <a:pt x="152" y="151"/>
                    <a:pt x="152" y="151"/>
                  </a:cubicBezTo>
                  <a:cubicBezTo>
                    <a:pt x="171" y="151"/>
                    <a:pt x="186" y="166"/>
                    <a:pt x="186" y="185"/>
                  </a:cubicBezTo>
                  <a:lnTo>
                    <a:pt x="186" y="212"/>
                  </a:lnTo>
                  <a:close/>
                  <a:moveTo>
                    <a:pt x="230" y="185"/>
                  </a:moveTo>
                  <a:cubicBezTo>
                    <a:pt x="230" y="185"/>
                    <a:pt x="230" y="185"/>
                    <a:pt x="230" y="185"/>
                  </a:cubicBezTo>
                  <a:cubicBezTo>
                    <a:pt x="228" y="186"/>
                    <a:pt x="228" y="186"/>
                    <a:pt x="228" y="186"/>
                  </a:cubicBezTo>
                  <a:cubicBezTo>
                    <a:pt x="227" y="186"/>
                    <a:pt x="214" y="192"/>
                    <a:pt x="192" y="193"/>
                  </a:cubicBezTo>
                  <a:cubicBezTo>
                    <a:pt x="192" y="185"/>
                    <a:pt x="192" y="185"/>
                    <a:pt x="192" y="185"/>
                  </a:cubicBezTo>
                  <a:cubicBezTo>
                    <a:pt x="192" y="166"/>
                    <a:pt x="180" y="151"/>
                    <a:pt x="164" y="146"/>
                  </a:cubicBezTo>
                  <a:cubicBezTo>
                    <a:pt x="170" y="140"/>
                    <a:pt x="173" y="132"/>
                    <a:pt x="174" y="124"/>
                  </a:cubicBezTo>
                  <a:cubicBezTo>
                    <a:pt x="196" y="124"/>
                    <a:pt x="196" y="124"/>
                    <a:pt x="196" y="124"/>
                  </a:cubicBezTo>
                  <a:cubicBezTo>
                    <a:pt x="215" y="124"/>
                    <a:pt x="230" y="139"/>
                    <a:pt x="230" y="157"/>
                  </a:cubicBezTo>
                  <a:lnTo>
                    <a:pt x="230" y="185"/>
                  </a:lnTo>
                  <a:close/>
                </a:path>
              </a:pathLst>
            </a:custGeom>
            <a:solidFill>
              <a:schemeClr val="accent2"/>
            </a:solidFill>
            <a:ln w="9525">
              <a:noFill/>
              <a:round/>
              <a:headEnd/>
              <a:tailEnd/>
            </a:ln>
          </p:spPr>
          <p:txBody>
            <a:bodyPr lIns="68580" tIns="34290" rIns="68580" bIns="34290"/>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90" name="Text Box 10"/>
            <p:cNvSpPr txBox="1">
              <a:spLocks noChangeArrowheads="1"/>
            </p:cNvSpPr>
            <p:nvPr/>
          </p:nvSpPr>
          <p:spPr bwMode="auto">
            <a:xfrm>
              <a:off x="7195776" y="2151650"/>
              <a:ext cx="1605876" cy="765977"/>
            </a:xfrm>
            <a:prstGeom prst="rect">
              <a:avLst/>
            </a:prstGeom>
            <a:noFill/>
            <a:ln w="9525">
              <a:noFill/>
              <a:miter lim="800000"/>
              <a:headEnd/>
              <a:tailEnd/>
            </a:ln>
          </p:spPr>
          <p:txBody>
            <a:bodyPr lIns="45720" tIns="22860" rIns="45720" bIns="22860">
              <a:spAutoFit/>
            </a:bodyPr>
            <a:lstStyle/>
            <a:p>
              <a:pPr defTabSz="1088232" eaLnBrk="1" fontAlgn="auto" hangingPunct="1">
                <a:lnSpc>
                  <a:spcPct val="120000"/>
                </a:lnSpc>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添加您的标题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a:p>
              <a:pPr algn="just" defTabSz="685754" eaLnBrk="1" fontAlgn="auto" hangingPunct="1">
                <a:lnSpc>
                  <a:spcPct val="120000"/>
                </a:lnSpc>
                <a:spcBef>
                  <a:spcPts val="0"/>
                </a:spcBef>
                <a:spcAft>
                  <a:spcPts val="0"/>
                </a:spcAft>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grpSp>
      <p:grpSp>
        <p:nvGrpSpPr>
          <p:cNvPr id="47109" name="组合 100"/>
          <p:cNvGrpSpPr>
            <a:grpSpLocks/>
          </p:cNvGrpSpPr>
          <p:nvPr/>
        </p:nvGrpSpPr>
        <p:grpSpPr bwMode="auto">
          <a:xfrm>
            <a:off x="6615436" y="3195354"/>
            <a:ext cx="2128837" cy="829883"/>
            <a:chOff x="6671602" y="3341112"/>
            <a:chExt cx="2130050" cy="830357"/>
          </a:xfrm>
        </p:grpSpPr>
        <p:sp>
          <p:nvSpPr>
            <p:cNvPr id="87" name="Freeform 45"/>
            <p:cNvSpPr>
              <a:spLocks noChangeAspect="1" noEditPoints="1"/>
            </p:cNvSpPr>
            <p:nvPr/>
          </p:nvSpPr>
          <p:spPr bwMode="auto">
            <a:xfrm>
              <a:off x="6671602" y="3341112"/>
              <a:ext cx="432046" cy="432180"/>
            </a:xfrm>
            <a:custGeom>
              <a:avLst/>
              <a:gdLst>
                <a:gd name="T0" fmla="*/ 0 w 342"/>
                <a:gd name="T1" fmla="*/ 171 h 342"/>
                <a:gd name="T2" fmla="*/ 342 w 342"/>
                <a:gd name="T3" fmla="*/ 171 h 342"/>
                <a:gd name="T4" fmla="*/ 48 w 342"/>
                <a:gd name="T5" fmla="*/ 140 h 342"/>
                <a:gd name="T6" fmla="*/ 108 w 342"/>
                <a:gd name="T7" fmla="*/ 164 h 342"/>
                <a:gd name="T8" fmla="*/ 48 w 342"/>
                <a:gd name="T9" fmla="*/ 140 h 342"/>
                <a:gd name="T10" fmla="*/ 109 w 342"/>
                <a:gd name="T11" fmla="*/ 171 h 342"/>
                <a:gd name="T12" fmla="*/ 66 w 342"/>
                <a:gd name="T13" fmla="*/ 209 h 342"/>
                <a:gd name="T14" fmla="*/ 95 w 342"/>
                <a:gd name="T15" fmla="*/ 283 h 342"/>
                <a:gd name="T16" fmla="*/ 95 w 342"/>
                <a:gd name="T17" fmla="*/ 245 h 342"/>
                <a:gd name="T18" fmla="*/ 95 w 342"/>
                <a:gd name="T19" fmla="*/ 283 h 342"/>
                <a:gd name="T20" fmla="*/ 67 w 342"/>
                <a:gd name="T21" fmla="*/ 216 h 342"/>
                <a:gd name="T22" fmla="*/ 114 w 342"/>
                <a:gd name="T23" fmla="*/ 239 h 342"/>
                <a:gd name="T24" fmla="*/ 169 w 342"/>
                <a:gd name="T25" fmla="*/ 239 h 342"/>
                <a:gd name="T26" fmla="*/ 120 w 342"/>
                <a:gd name="T27" fmla="*/ 216 h 342"/>
                <a:gd name="T28" fmla="*/ 169 w 342"/>
                <a:gd name="T29" fmla="*/ 239 h 342"/>
                <a:gd name="T30" fmla="*/ 119 w 342"/>
                <a:gd name="T31" fmla="*/ 209 h 342"/>
                <a:gd name="T32" fmla="*/ 175 w 342"/>
                <a:gd name="T33" fmla="*/ 171 h 342"/>
                <a:gd name="T34" fmla="*/ 116 w 342"/>
                <a:gd name="T35" fmla="*/ 164 h 342"/>
                <a:gd name="T36" fmla="*/ 177 w 342"/>
                <a:gd name="T37" fmla="*/ 140 h 342"/>
                <a:gd name="T38" fmla="*/ 116 w 342"/>
                <a:gd name="T39" fmla="*/ 164 h 342"/>
                <a:gd name="T40" fmla="*/ 177 w 342"/>
                <a:gd name="T41" fmla="*/ 264 h 342"/>
                <a:gd name="T42" fmla="*/ 215 w 342"/>
                <a:gd name="T43" fmla="*/ 264 h 342"/>
                <a:gd name="T44" fmla="*/ 217 w 342"/>
                <a:gd name="T45" fmla="*/ 239 h 342"/>
                <a:gd name="T46" fmla="*/ 178 w 342"/>
                <a:gd name="T47" fmla="*/ 216 h 342"/>
                <a:gd name="T48" fmla="*/ 217 w 342"/>
                <a:gd name="T49" fmla="*/ 239 h 342"/>
                <a:gd name="T50" fmla="*/ 179 w 342"/>
                <a:gd name="T51" fmla="*/ 209 h 342"/>
                <a:gd name="T52" fmla="*/ 235 w 342"/>
                <a:gd name="T53" fmla="*/ 171 h 342"/>
                <a:gd name="T54" fmla="*/ 283 w 342"/>
                <a:gd name="T55" fmla="*/ 126 h 342"/>
                <a:gd name="T56" fmla="*/ 241 w 342"/>
                <a:gd name="T57" fmla="*/ 149 h 342"/>
                <a:gd name="T58" fmla="*/ 182 w 342"/>
                <a:gd name="T59" fmla="*/ 164 h 342"/>
                <a:gd name="T60" fmla="*/ 220 w 342"/>
                <a:gd name="T61" fmla="*/ 140 h 342"/>
                <a:gd name="T62" fmla="*/ 252 w 342"/>
                <a:gd name="T63" fmla="*/ 107 h 342"/>
                <a:gd name="T64" fmla="*/ 260 w 342"/>
                <a:gd name="T65" fmla="*/ 103 h 342"/>
                <a:gd name="T66" fmla="*/ 283 w 342"/>
                <a:gd name="T67" fmla="*/ 12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2" h="342">
                  <a:moveTo>
                    <a:pt x="171" y="0"/>
                  </a:moveTo>
                  <a:cubicBezTo>
                    <a:pt x="76" y="0"/>
                    <a:pt x="0" y="77"/>
                    <a:pt x="0" y="171"/>
                  </a:cubicBezTo>
                  <a:cubicBezTo>
                    <a:pt x="0" y="266"/>
                    <a:pt x="76" y="342"/>
                    <a:pt x="171" y="342"/>
                  </a:cubicBezTo>
                  <a:cubicBezTo>
                    <a:pt x="265" y="342"/>
                    <a:pt x="342" y="266"/>
                    <a:pt x="342" y="171"/>
                  </a:cubicBezTo>
                  <a:cubicBezTo>
                    <a:pt x="342" y="77"/>
                    <a:pt x="265" y="0"/>
                    <a:pt x="171" y="0"/>
                  </a:cubicBezTo>
                  <a:close/>
                  <a:moveTo>
                    <a:pt x="48" y="140"/>
                  </a:moveTo>
                  <a:cubicBezTo>
                    <a:pt x="106" y="140"/>
                    <a:pt x="106" y="140"/>
                    <a:pt x="106" y="140"/>
                  </a:cubicBezTo>
                  <a:cubicBezTo>
                    <a:pt x="108" y="164"/>
                    <a:pt x="108" y="164"/>
                    <a:pt x="108" y="164"/>
                  </a:cubicBezTo>
                  <a:cubicBezTo>
                    <a:pt x="54" y="164"/>
                    <a:pt x="54" y="164"/>
                    <a:pt x="54" y="164"/>
                  </a:cubicBezTo>
                  <a:lnTo>
                    <a:pt x="48" y="140"/>
                  </a:lnTo>
                  <a:close/>
                  <a:moveTo>
                    <a:pt x="56" y="171"/>
                  </a:moveTo>
                  <a:cubicBezTo>
                    <a:pt x="109" y="171"/>
                    <a:pt x="109" y="171"/>
                    <a:pt x="109" y="171"/>
                  </a:cubicBezTo>
                  <a:cubicBezTo>
                    <a:pt x="112" y="209"/>
                    <a:pt x="112" y="209"/>
                    <a:pt x="112" y="209"/>
                  </a:cubicBezTo>
                  <a:cubicBezTo>
                    <a:pt x="66" y="209"/>
                    <a:pt x="66" y="209"/>
                    <a:pt x="66" y="209"/>
                  </a:cubicBezTo>
                  <a:lnTo>
                    <a:pt x="56" y="171"/>
                  </a:lnTo>
                  <a:close/>
                  <a:moveTo>
                    <a:pt x="95" y="283"/>
                  </a:moveTo>
                  <a:cubicBezTo>
                    <a:pt x="85" y="283"/>
                    <a:pt x="76" y="275"/>
                    <a:pt x="76" y="264"/>
                  </a:cubicBezTo>
                  <a:cubicBezTo>
                    <a:pt x="76" y="254"/>
                    <a:pt x="85" y="245"/>
                    <a:pt x="95" y="245"/>
                  </a:cubicBezTo>
                  <a:cubicBezTo>
                    <a:pt x="106" y="245"/>
                    <a:pt x="114" y="254"/>
                    <a:pt x="114" y="264"/>
                  </a:cubicBezTo>
                  <a:cubicBezTo>
                    <a:pt x="114" y="275"/>
                    <a:pt x="106" y="283"/>
                    <a:pt x="95" y="283"/>
                  </a:cubicBezTo>
                  <a:close/>
                  <a:moveTo>
                    <a:pt x="73" y="239"/>
                  </a:moveTo>
                  <a:cubicBezTo>
                    <a:pt x="67" y="216"/>
                    <a:pt x="67" y="216"/>
                    <a:pt x="67" y="216"/>
                  </a:cubicBezTo>
                  <a:cubicBezTo>
                    <a:pt x="113" y="216"/>
                    <a:pt x="113" y="216"/>
                    <a:pt x="113" y="216"/>
                  </a:cubicBezTo>
                  <a:cubicBezTo>
                    <a:pt x="114" y="239"/>
                    <a:pt x="114" y="239"/>
                    <a:pt x="114" y="239"/>
                  </a:cubicBezTo>
                  <a:lnTo>
                    <a:pt x="73" y="239"/>
                  </a:lnTo>
                  <a:close/>
                  <a:moveTo>
                    <a:pt x="169" y="239"/>
                  </a:moveTo>
                  <a:cubicBezTo>
                    <a:pt x="122" y="239"/>
                    <a:pt x="122" y="239"/>
                    <a:pt x="122" y="239"/>
                  </a:cubicBezTo>
                  <a:cubicBezTo>
                    <a:pt x="120" y="216"/>
                    <a:pt x="120" y="216"/>
                    <a:pt x="120" y="216"/>
                  </a:cubicBezTo>
                  <a:cubicBezTo>
                    <a:pt x="171" y="216"/>
                    <a:pt x="171" y="216"/>
                    <a:pt x="171" y="216"/>
                  </a:cubicBezTo>
                  <a:lnTo>
                    <a:pt x="169" y="239"/>
                  </a:lnTo>
                  <a:close/>
                  <a:moveTo>
                    <a:pt x="171" y="209"/>
                  </a:moveTo>
                  <a:cubicBezTo>
                    <a:pt x="119" y="209"/>
                    <a:pt x="119" y="209"/>
                    <a:pt x="119" y="209"/>
                  </a:cubicBezTo>
                  <a:cubicBezTo>
                    <a:pt x="116" y="171"/>
                    <a:pt x="116" y="171"/>
                    <a:pt x="116" y="171"/>
                  </a:cubicBezTo>
                  <a:cubicBezTo>
                    <a:pt x="175" y="171"/>
                    <a:pt x="175" y="171"/>
                    <a:pt x="175" y="171"/>
                  </a:cubicBezTo>
                  <a:lnTo>
                    <a:pt x="171" y="209"/>
                  </a:lnTo>
                  <a:close/>
                  <a:moveTo>
                    <a:pt x="116" y="164"/>
                  </a:moveTo>
                  <a:cubicBezTo>
                    <a:pt x="114" y="140"/>
                    <a:pt x="114" y="140"/>
                    <a:pt x="114" y="140"/>
                  </a:cubicBezTo>
                  <a:cubicBezTo>
                    <a:pt x="177" y="140"/>
                    <a:pt x="177" y="140"/>
                    <a:pt x="177" y="140"/>
                  </a:cubicBezTo>
                  <a:cubicBezTo>
                    <a:pt x="175" y="164"/>
                    <a:pt x="175" y="164"/>
                    <a:pt x="175" y="164"/>
                  </a:cubicBezTo>
                  <a:lnTo>
                    <a:pt x="116" y="164"/>
                  </a:lnTo>
                  <a:close/>
                  <a:moveTo>
                    <a:pt x="196" y="283"/>
                  </a:moveTo>
                  <a:cubicBezTo>
                    <a:pt x="185" y="283"/>
                    <a:pt x="177" y="275"/>
                    <a:pt x="177" y="264"/>
                  </a:cubicBezTo>
                  <a:cubicBezTo>
                    <a:pt x="177" y="254"/>
                    <a:pt x="185" y="245"/>
                    <a:pt x="196" y="245"/>
                  </a:cubicBezTo>
                  <a:cubicBezTo>
                    <a:pt x="206" y="245"/>
                    <a:pt x="215" y="254"/>
                    <a:pt x="215" y="264"/>
                  </a:cubicBezTo>
                  <a:cubicBezTo>
                    <a:pt x="215" y="275"/>
                    <a:pt x="206" y="283"/>
                    <a:pt x="196" y="283"/>
                  </a:cubicBezTo>
                  <a:close/>
                  <a:moveTo>
                    <a:pt x="217" y="239"/>
                  </a:moveTo>
                  <a:cubicBezTo>
                    <a:pt x="176" y="239"/>
                    <a:pt x="176" y="239"/>
                    <a:pt x="176" y="239"/>
                  </a:cubicBezTo>
                  <a:cubicBezTo>
                    <a:pt x="178" y="216"/>
                    <a:pt x="178" y="216"/>
                    <a:pt x="178" y="216"/>
                  </a:cubicBezTo>
                  <a:cubicBezTo>
                    <a:pt x="223" y="216"/>
                    <a:pt x="223" y="216"/>
                    <a:pt x="223" y="216"/>
                  </a:cubicBezTo>
                  <a:lnTo>
                    <a:pt x="217" y="239"/>
                  </a:lnTo>
                  <a:close/>
                  <a:moveTo>
                    <a:pt x="225" y="209"/>
                  </a:moveTo>
                  <a:cubicBezTo>
                    <a:pt x="179" y="209"/>
                    <a:pt x="179" y="209"/>
                    <a:pt x="179" y="209"/>
                  </a:cubicBezTo>
                  <a:cubicBezTo>
                    <a:pt x="182" y="171"/>
                    <a:pt x="182" y="171"/>
                    <a:pt x="182" y="171"/>
                  </a:cubicBezTo>
                  <a:cubicBezTo>
                    <a:pt x="235" y="171"/>
                    <a:pt x="235" y="171"/>
                    <a:pt x="235" y="171"/>
                  </a:cubicBezTo>
                  <a:lnTo>
                    <a:pt x="225" y="209"/>
                  </a:lnTo>
                  <a:close/>
                  <a:moveTo>
                    <a:pt x="283" y="126"/>
                  </a:moveTo>
                  <a:cubicBezTo>
                    <a:pt x="264" y="126"/>
                    <a:pt x="264" y="126"/>
                    <a:pt x="264" y="126"/>
                  </a:cubicBezTo>
                  <a:cubicBezTo>
                    <a:pt x="256" y="133"/>
                    <a:pt x="249" y="141"/>
                    <a:pt x="241" y="149"/>
                  </a:cubicBezTo>
                  <a:cubicBezTo>
                    <a:pt x="237" y="164"/>
                    <a:pt x="237" y="164"/>
                    <a:pt x="237" y="164"/>
                  </a:cubicBezTo>
                  <a:cubicBezTo>
                    <a:pt x="182" y="164"/>
                    <a:pt x="182" y="164"/>
                    <a:pt x="182" y="164"/>
                  </a:cubicBezTo>
                  <a:cubicBezTo>
                    <a:pt x="184" y="140"/>
                    <a:pt x="184" y="140"/>
                    <a:pt x="184" y="140"/>
                  </a:cubicBezTo>
                  <a:cubicBezTo>
                    <a:pt x="220" y="140"/>
                    <a:pt x="220" y="140"/>
                    <a:pt x="220" y="140"/>
                  </a:cubicBezTo>
                  <a:cubicBezTo>
                    <a:pt x="221" y="139"/>
                    <a:pt x="221" y="138"/>
                    <a:pt x="222" y="137"/>
                  </a:cubicBezTo>
                  <a:cubicBezTo>
                    <a:pt x="232" y="127"/>
                    <a:pt x="242" y="117"/>
                    <a:pt x="252" y="107"/>
                  </a:cubicBezTo>
                  <a:cubicBezTo>
                    <a:pt x="252" y="107"/>
                    <a:pt x="253" y="106"/>
                    <a:pt x="254" y="105"/>
                  </a:cubicBezTo>
                  <a:cubicBezTo>
                    <a:pt x="256" y="104"/>
                    <a:pt x="258" y="103"/>
                    <a:pt x="260" y="103"/>
                  </a:cubicBezTo>
                  <a:cubicBezTo>
                    <a:pt x="283" y="103"/>
                    <a:pt x="283" y="103"/>
                    <a:pt x="283" y="103"/>
                  </a:cubicBezTo>
                  <a:cubicBezTo>
                    <a:pt x="297" y="103"/>
                    <a:pt x="297" y="126"/>
                    <a:pt x="283" y="126"/>
                  </a:cubicBezTo>
                  <a:close/>
                </a:path>
              </a:pathLst>
            </a:custGeom>
            <a:solidFill>
              <a:schemeClr val="accent4"/>
            </a:solidFill>
            <a:ln>
              <a:noFill/>
            </a:ln>
          </p:spPr>
          <p:txBody>
            <a:bodyPr lIns="68580" tIns="34290" rIns="68580" bIns="34290"/>
            <a:lstStyle/>
            <a:p>
              <a:pPr defTabSz="685754" eaLnBrk="1" fontAlgn="auto" hangingPunct="1">
                <a:spcBef>
                  <a:spcPts val="0"/>
                </a:spcBef>
                <a:spcAft>
                  <a:spcPts val="0"/>
                </a:spcAft>
                <a:defRPr/>
              </a:pPr>
              <a:endParaRPr lang="id-ID" sz="600">
                <a:solidFill>
                  <a:schemeClr val="tx1">
                    <a:lumMod val="50000"/>
                    <a:lumOff val="50000"/>
                  </a:schemeClr>
                </a:solidFill>
                <a:latin typeface="微软雅黑" pitchFamily="34" charset="-122"/>
                <a:ea typeface="微软雅黑" pitchFamily="34" charset="-122"/>
              </a:endParaRPr>
            </a:p>
          </p:txBody>
        </p:sp>
        <p:sp>
          <p:nvSpPr>
            <p:cNvPr id="91" name="Text Box 10"/>
            <p:cNvSpPr txBox="1">
              <a:spLocks noChangeArrowheads="1"/>
            </p:cNvSpPr>
            <p:nvPr/>
          </p:nvSpPr>
          <p:spPr bwMode="auto">
            <a:xfrm>
              <a:off x="7195776" y="3404668"/>
              <a:ext cx="1605876" cy="766801"/>
            </a:xfrm>
            <a:prstGeom prst="rect">
              <a:avLst/>
            </a:prstGeom>
            <a:noFill/>
            <a:ln w="9525">
              <a:noFill/>
              <a:miter lim="800000"/>
              <a:headEnd/>
              <a:tailEnd/>
            </a:ln>
          </p:spPr>
          <p:txBody>
            <a:bodyPr lIns="45720" tIns="22860" rIns="45720" bIns="22860">
              <a:spAutoFit/>
            </a:bodyPr>
            <a:lstStyle/>
            <a:p>
              <a:pPr defTabSz="1088232" eaLnBrk="1" fontAlgn="auto" hangingPunct="1">
                <a:lnSpc>
                  <a:spcPct val="120000"/>
                </a:lnSpc>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添加您的标题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a:p>
              <a:pPr algn="just" defTabSz="685754" eaLnBrk="1" fontAlgn="auto" hangingPunct="1">
                <a:lnSpc>
                  <a:spcPct val="120000"/>
                </a:lnSpc>
                <a:spcBef>
                  <a:spcPts val="0"/>
                </a:spcBef>
                <a:spcAft>
                  <a:spcPts val="0"/>
                </a:spcAft>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grpSp>
    </p:spTree>
    <p:extLst>
      <p:ext uri="{BB962C8B-B14F-4D97-AF65-F5344CB8AC3E}">
        <p14:creationId xmlns:p14="http://schemas.microsoft.com/office/powerpoint/2010/main" val="19977579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prestig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decel="100000" fill="hold" nodeType="afterEffect">
                                  <p:stCondLst>
                                    <p:cond delay="0"/>
                                  </p:stCondLst>
                                  <p:childTnLst>
                                    <p:set>
                                      <p:cBhvr>
                                        <p:cTn id="11" dur="1" fill="hold">
                                          <p:stCondLst>
                                            <p:cond delay="0"/>
                                          </p:stCondLst>
                                        </p:cTn>
                                        <p:tgtEl>
                                          <p:spTgt spid="47104"/>
                                        </p:tgtEl>
                                        <p:attrNameLst>
                                          <p:attrName>style.visibility</p:attrName>
                                        </p:attrNameLst>
                                      </p:cBhvr>
                                      <p:to>
                                        <p:strVal val="visible"/>
                                      </p:to>
                                    </p:set>
                                    <p:anim calcmode="lin" valueType="num">
                                      <p:cBhvr additive="base">
                                        <p:cTn id="12" dur="500" fill="hold"/>
                                        <p:tgtEl>
                                          <p:spTgt spid="47104"/>
                                        </p:tgtEl>
                                        <p:attrNameLst>
                                          <p:attrName>ppt_x</p:attrName>
                                        </p:attrNameLst>
                                      </p:cBhvr>
                                      <p:tavLst>
                                        <p:tav tm="0">
                                          <p:val>
                                            <p:strVal val="1+#ppt_w/2"/>
                                          </p:val>
                                        </p:tav>
                                        <p:tav tm="100000">
                                          <p:val>
                                            <p:strVal val="#ppt_x"/>
                                          </p:val>
                                        </p:tav>
                                      </p:tavLst>
                                    </p:anim>
                                    <p:anim calcmode="lin" valueType="num">
                                      <p:cBhvr additive="base">
                                        <p:cTn id="13" dur="500" fill="hold"/>
                                        <p:tgtEl>
                                          <p:spTgt spid="47104"/>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250"/>
                                  </p:stCondLst>
                                  <p:childTnLst>
                                    <p:set>
                                      <p:cBhvr>
                                        <p:cTn id="15" dur="1" fill="hold">
                                          <p:stCondLst>
                                            <p:cond delay="0"/>
                                          </p:stCondLst>
                                        </p:cTn>
                                        <p:tgtEl>
                                          <p:spTgt spid="47108"/>
                                        </p:tgtEl>
                                        <p:attrNameLst>
                                          <p:attrName>style.visibility</p:attrName>
                                        </p:attrNameLst>
                                      </p:cBhvr>
                                      <p:to>
                                        <p:strVal val="visible"/>
                                      </p:to>
                                    </p:set>
                                    <p:anim calcmode="lin" valueType="num">
                                      <p:cBhvr additive="base">
                                        <p:cTn id="16" dur="500" fill="hold"/>
                                        <p:tgtEl>
                                          <p:spTgt spid="47108"/>
                                        </p:tgtEl>
                                        <p:attrNameLst>
                                          <p:attrName>ppt_x</p:attrName>
                                        </p:attrNameLst>
                                      </p:cBhvr>
                                      <p:tavLst>
                                        <p:tav tm="0">
                                          <p:val>
                                            <p:strVal val="1+#ppt_w/2"/>
                                          </p:val>
                                        </p:tav>
                                        <p:tav tm="100000">
                                          <p:val>
                                            <p:strVal val="#ppt_x"/>
                                          </p:val>
                                        </p:tav>
                                      </p:tavLst>
                                    </p:anim>
                                    <p:anim calcmode="lin" valueType="num">
                                      <p:cBhvr additive="base">
                                        <p:cTn id="17" dur="500" fill="hold"/>
                                        <p:tgtEl>
                                          <p:spTgt spid="47108"/>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500"/>
                                  </p:stCondLst>
                                  <p:childTnLst>
                                    <p:set>
                                      <p:cBhvr>
                                        <p:cTn id="19" dur="1" fill="hold">
                                          <p:stCondLst>
                                            <p:cond delay="0"/>
                                          </p:stCondLst>
                                        </p:cTn>
                                        <p:tgtEl>
                                          <p:spTgt spid="47106"/>
                                        </p:tgtEl>
                                        <p:attrNameLst>
                                          <p:attrName>style.visibility</p:attrName>
                                        </p:attrNameLst>
                                      </p:cBhvr>
                                      <p:to>
                                        <p:strVal val="visible"/>
                                      </p:to>
                                    </p:set>
                                    <p:anim calcmode="lin" valueType="num">
                                      <p:cBhvr additive="base">
                                        <p:cTn id="20" dur="500" fill="hold"/>
                                        <p:tgtEl>
                                          <p:spTgt spid="47106"/>
                                        </p:tgtEl>
                                        <p:attrNameLst>
                                          <p:attrName>ppt_x</p:attrName>
                                        </p:attrNameLst>
                                      </p:cBhvr>
                                      <p:tavLst>
                                        <p:tav tm="0">
                                          <p:val>
                                            <p:strVal val="1+#ppt_w/2"/>
                                          </p:val>
                                        </p:tav>
                                        <p:tav tm="100000">
                                          <p:val>
                                            <p:strVal val="#ppt_x"/>
                                          </p:val>
                                        </p:tav>
                                      </p:tavLst>
                                    </p:anim>
                                    <p:anim calcmode="lin" valueType="num">
                                      <p:cBhvr additive="base">
                                        <p:cTn id="21" dur="500" fill="hold"/>
                                        <p:tgtEl>
                                          <p:spTgt spid="47106"/>
                                        </p:tgtEl>
                                        <p:attrNameLst>
                                          <p:attrName>ppt_y</p:attrName>
                                        </p:attrNameLst>
                                      </p:cBhvr>
                                      <p:tavLst>
                                        <p:tav tm="0">
                                          <p:val>
                                            <p:strVal val="#ppt_y"/>
                                          </p:val>
                                        </p:tav>
                                        <p:tav tm="100000">
                                          <p:val>
                                            <p:strVal val="#ppt_y"/>
                                          </p:val>
                                        </p:tav>
                                      </p:tavLst>
                                    </p:anim>
                                  </p:childTnLst>
                                </p:cTn>
                              </p:par>
                              <p:par>
                                <p:cTn id="22" presetID="2" presetClass="entr" presetSubtype="2" decel="100000" fill="hold" nodeType="withEffect">
                                  <p:stCondLst>
                                    <p:cond delay="750"/>
                                  </p:stCondLst>
                                  <p:childTnLst>
                                    <p:set>
                                      <p:cBhvr>
                                        <p:cTn id="23" dur="1" fill="hold">
                                          <p:stCondLst>
                                            <p:cond delay="0"/>
                                          </p:stCondLst>
                                        </p:cTn>
                                        <p:tgtEl>
                                          <p:spTgt spid="47109"/>
                                        </p:tgtEl>
                                        <p:attrNameLst>
                                          <p:attrName>style.visibility</p:attrName>
                                        </p:attrNameLst>
                                      </p:cBhvr>
                                      <p:to>
                                        <p:strVal val="visible"/>
                                      </p:to>
                                    </p:set>
                                    <p:anim calcmode="lin" valueType="num">
                                      <p:cBhvr additive="base">
                                        <p:cTn id="24" dur="500" fill="hold"/>
                                        <p:tgtEl>
                                          <p:spTgt spid="47109"/>
                                        </p:tgtEl>
                                        <p:attrNameLst>
                                          <p:attrName>ppt_x</p:attrName>
                                        </p:attrNameLst>
                                      </p:cBhvr>
                                      <p:tavLst>
                                        <p:tav tm="0">
                                          <p:val>
                                            <p:strVal val="1+#ppt_w/2"/>
                                          </p:val>
                                        </p:tav>
                                        <p:tav tm="100000">
                                          <p:val>
                                            <p:strVal val="#ppt_x"/>
                                          </p:val>
                                        </p:tav>
                                      </p:tavLst>
                                    </p:anim>
                                    <p:anim calcmode="lin" valueType="num">
                                      <p:cBhvr additive="base">
                                        <p:cTn id="25" dur="500" fill="hold"/>
                                        <p:tgtEl>
                                          <p:spTgt spid="471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3"/>
          <p:cNvGrpSpPr/>
          <p:nvPr/>
        </p:nvGrpSpPr>
        <p:grpSpPr>
          <a:xfrm>
            <a:off x="2295493" y="1372846"/>
            <a:ext cx="1403790" cy="1404590"/>
            <a:chOff x="1677608" y="2996952"/>
            <a:chExt cx="1395643" cy="1395643"/>
          </a:xfrm>
        </p:grpSpPr>
        <p:sp>
          <p:nvSpPr>
            <p:cNvPr id="45" name="Oval 60"/>
            <p:cNvSpPr>
              <a:spLocks noChangeAspect="1"/>
            </p:cNvSpPr>
            <p:nvPr/>
          </p:nvSpPr>
          <p:spPr>
            <a:xfrm>
              <a:off x="1677608" y="2996952"/>
              <a:ext cx="1395643" cy="139564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prstClr val="white"/>
                </a:solidFill>
              </a:endParaRPr>
            </a:p>
          </p:txBody>
        </p:sp>
        <p:sp>
          <p:nvSpPr>
            <p:cNvPr id="46" name="Oval 29"/>
            <p:cNvSpPr>
              <a:spLocks/>
            </p:cNvSpPr>
            <p:nvPr/>
          </p:nvSpPr>
          <p:spPr>
            <a:xfrm>
              <a:off x="1763402" y="3083095"/>
              <a:ext cx="1224055" cy="1223357"/>
            </a:xfrm>
            <a:prstGeom prst="ellipse">
              <a:avLst/>
            </a:prstGeom>
            <a:blipFill>
              <a:blip r:embed="rId3"/>
              <a:srcRect/>
              <a:stretch>
                <a:fillRect l="-101980" t="-13479" r="-127524" b="-120759"/>
              </a:stretch>
            </a:blipFill>
            <a:ln w="1206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prstClr val="white"/>
                  </a:solidFill>
                  <a:effectLst>
                    <a:outerShdw blurRad="38100" dist="38100" dir="2700000" algn="tl">
                      <a:srgbClr val="000000">
                        <a:alpha val="43137"/>
                      </a:srgbClr>
                    </a:outerShdw>
                  </a:effectLst>
                  <a:latin typeface="DIN-BoldItalic" pitchFamily="50" charset="0"/>
                </a:rPr>
                <a:t></a:t>
              </a:r>
            </a:p>
          </p:txBody>
        </p:sp>
      </p:grpSp>
      <p:sp>
        <p:nvSpPr>
          <p:cNvPr id="47" name="圆角矩形 46"/>
          <p:cNvSpPr/>
          <p:nvPr/>
        </p:nvSpPr>
        <p:spPr>
          <a:xfrm>
            <a:off x="2574298" y="2890492"/>
            <a:ext cx="809880" cy="276301"/>
          </a:xfrm>
          <a:prstGeom prst="roundRect">
            <a:avLst>
              <a:gd name="adj" fmla="val 50000"/>
            </a:avLst>
          </a:prstGeom>
          <a:solidFill>
            <a:schemeClr val="accent1"/>
          </a:solidFill>
          <a:ln>
            <a:noFill/>
          </a:ln>
          <a:effectLst/>
          <a:scene3d>
            <a:camera prst="orthographicFront">
              <a:rot lat="0" lon="0" rev="0"/>
            </a:camera>
            <a:lightRig rig="contrasting" dir="t">
              <a:rot lat="0" lon="0" rev="1500000"/>
            </a:lightRig>
          </a:scene3d>
          <a:sp3d prstMaterial="metal">
            <a:bevelT w="0" h="0"/>
          </a:sp3d>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solidFill>
                <a:srgbClr val="2684E2"/>
              </a:solidFill>
            </a:endParaRPr>
          </a:p>
        </p:txBody>
      </p:sp>
      <p:sp>
        <p:nvSpPr>
          <p:cNvPr id="48" name="文本框 9"/>
          <p:cNvSpPr txBox="1"/>
          <p:nvPr/>
        </p:nvSpPr>
        <p:spPr>
          <a:xfrm>
            <a:off x="2602594" y="2912012"/>
            <a:ext cx="781584" cy="236596"/>
          </a:xfrm>
          <a:prstGeom prst="rect">
            <a:avLst/>
          </a:prstGeom>
          <a:noFill/>
        </p:spPr>
        <p:txBody>
          <a:bodyPr wrap="square" lIns="51428" tIns="25714" rIns="51428" bIns="25714"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添加标题</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50" name="Rectangle 60"/>
          <p:cNvSpPr/>
          <p:nvPr/>
        </p:nvSpPr>
        <p:spPr>
          <a:xfrm>
            <a:off x="2304339" y="3436640"/>
            <a:ext cx="1387469" cy="346239"/>
          </a:xfrm>
          <a:prstGeom prst="rect">
            <a:avLst/>
          </a:prstGeom>
        </p:spPr>
        <p:txBody>
          <a:bodyPr wrap="square" lIns="68571" tIns="34285" rIns="68571" bIns="34285">
            <a:spAutoFit/>
          </a:bodyPr>
          <a:lstStyle/>
          <a:p>
            <a:pPr algn="ct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请在此输入详细日常工作简介信息</a:t>
            </a:r>
            <a:endParaRPr 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51" name="Straight Connector 2"/>
          <p:cNvCxnSpPr/>
          <p:nvPr/>
        </p:nvCxnSpPr>
        <p:spPr>
          <a:xfrm>
            <a:off x="2344221" y="3364632"/>
            <a:ext cx="1307704" cy="0"/>
          </a:xfrm>
          <a:prstGeom prst="line">
            <a:avLst/>
          </a:prstGeom>
          <a:ln w="19050">
            <a:solidFill>
              <a:srgbClr val="BFBFB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3978088" y="1708181"/>
            <a:ext cx="2969557" cy="108045"/>
          </a:xfrm>
          <a:prstGeom prst="roundRect">
            <a:avLst>
              <a:gd name="adj" fmla="val 5000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p>
        </p:txBody>
      </p:sp>
      <p:sp>
        <p:nvSpPr>
          <p:cNvPr id="53" name="圆角矩形 52"/>
          <p:cNvSpPr/>
          <p:nvPr/>
        </p:nvSpPr>
        <p:spPr>
          <a:xfrm>
            <a:off x="3978088" y="1708181"/>
            <a:ext cx="1831870" cy="108045"/>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solidFill>
                <a:schemeClr val="tx1">
                  <a:lumMod val="50000"/>
                  <a:lumOff val="50000"/>
                </a:schemeClr>
              </a:solidFill>
            </a:endParaRPr>
          </a:p>
        </p:txBody>
      </p:sp>
      <p:sp>
        <p:nvSpPr>
          <p:cNvPr id="54" name="文本框 9"/>
          <p:cNvSpPr txBox="1"/>
          <p:nvPr/>
        </p:nvSpPr>
        <p:spPr>
          <a:xfrm>
            <a:off x="3978088" y="1816226"/>
            <a:ext cx="1025847" cy="236596"/>
          </a:xfrm>
          <a:prstGeom prst="rect">
            <a:avLst/>
          </a:prstGeom>
          <a:noFill/>
        </p:spPr>
        <p:txBody>
          <a:bodyPr wrap="square" lIns="51428" tIns="25714" rIns="51428" bIns="25714" rtlCol="0">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5" name="组合 54"/>
          <p:cNvGrpSpPr/>
          <p:nvPr/>
        </p:nvGrpSpPr>
        <p:grpSpPr>
          <a:xfrm>
            <a:off x="5699511" y="1475207"/>
            <a:ext cx="269960" cy="192360"/>
            <a:chOff x="4909455" y="1331912"/>
            <a:chExt cx="360040" cy="256402"/>
          </a:xfrm>
          <a:effectLst/>
        </p:grpSpPr>
        <p:sp>
          <p:nvSpPr>
            <p:cNvPr id="56" name="矩形标注 55"/>
            <p:cNvSpPr/>
            <p:nvPr/>
          </p:nvSpPr>
          <p:spPr>
            <a:xfrm>
              <a:off x="4945459" y="1331913"/>
              <a:ext cx="288032" cy="216024"/>
            </a:xfrm>
            <a:prstGeom prst="wedgeRectCallou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9"/>
            <p:cNvSpPr txBox="1"/>
            <p:nvPr/>
          </p:nvSpPr>
          <p:spPr>
            <a:xfrm>
              <a:off x="4909455" y="1331912"/>
              <a:ext cx="360040" cy="256402"/>
            </a:xfrm>
            <a:prstGeom prst="rect">
              <a:avLst/>
            </a:prstGeom>
            <a:solidFill>
              <a:schemeClr val="accent1"/>
            </a:solidFill>
          </p:spPr>
          <p:txBody>
            <a:bodyPr wrap="square" lIns="68580" tIns="34290" rIns="68580" bIns="34290" rtlCol="0">
              <a:spAutoFit/>
            </a:bodyPr>
            <a:lstStyle/>
            <a:p>
              <a:pPr marL="0" lvl="1" algn="ctr"/>
              <a:r>
                <a:rPr lang="en-US" altLang="zh-CN" sz="800" dirty="0">
                  <a:solidFill>
                    <a:schemeClr val="bg1"/>
                  </a:solidFill>
                  <a:latin typeface="微软雅黑" pitchFamily="34" charset="-122"/>
                  <a:ea typeface="微软雅黑" pitchFamily="34" charset="-122"/>
                </a:rPr>
                <a:t>65</a:t>
              </a:r>
              <a:endParaRPr lang="zh-CN" altLang="en-US" sz="800" dirty="0">
                <a:solidFill>
                  <a:schemeClr val="bg1"/>
                </a:solidFill>
                <a:latin typeface="微软雅黑" pitchFamily="34" charset="-122"/>
                <a:ea typeface="微软雅黑" pitchFamily="34" charset="-122"/>
              </a:endParaRPr>
            </a:p>
          </p:txBody>
        </p:sp>
      </p:grpSp>
      <p:sp>
        <p:nvSpPr>
          <p:cNvPr id="58" name="圆角矩形 57"/>
          <p:cNvSpPr/>
          <p:nvPr/>
        </p:nvSpPr>
        <p:spPr>
          <a:xfrm>
            <a:off x="3978088" y="2128817"/>
            <a:ext cx="2969557" cy="108045"/>
          </a:xfrm>
          <a:prstGeom prst="roundRect">
            <a:avLst>
              <a:gd name="adj" fmla="val 50000"/>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p>
        </p:txBody>
      </p:sp>
      <p:sp>
        <p:nvSpPr>
          <p:cNvPr id="59" name="圆角矩形 58"/>
          <p:cNvSpPr/>
          <p:nvPr/>
        </p:nvSpPr>
        <p:spPr>
          <a:xfrm>
            <a:off x="3978088" y="2128817"/>
            <a:ext cx="2410355" cy="108045"/>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solidFill>
                <a:schemeClr val="tx1">
                  <a:lumMod val="50000"/>
                  <a:lumOff val="50000"/>
                </a:schemeClr>
              </a:solidFill>
            </a:endParaRPr>
          </a:p>
        </p:txBody>
      </p:sp>
      <p:sp>
        <p:nvSpPr>
          <p:cNvPr id="60" name="文本框 9"/>
          <p:cNvSpPr txBox="1"/>
          <p:nvPr/>
        </p:nvSpPr>
        <p:spPr>
          <a:xfrm>
            <a:off x="3978088" y="2236863"/>
            <a:ext cx="1025847" cy="236596"/>
          </a:xfrm>
          <a:prstGeom prst="rect">
            <a:avLst/>
          </a:prstGeom>
          <a:noFill/>
        </p:spPr>
        <p:txBody>
          <a:bodyPr wrap="square" lIns="51428" tIns="25714" rIns="51428" bIns="25714" rtlCol="0">
            <a:spAutoFit/>
          </a:bodyPr>
          <a:lstStyle/>
          <a:p>
            <a:pPr algn="ct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6" name="组合 60"/>
          <p:cNvGrpSpPr/>
          <p:nvPr/>
        </p:nvGrpSpPr>
        <p:grpSpPr>
          <a:xfrm>
            <a:off x="6282260" y="1912132"/>
            <a:ext cx="269960" cy="192360"/>
            <a:chOff x="4886153" y="1291762"/>
            <a:chExt cx="360041" cy="256402"/>
          </a:xfrm>
          <a:effectLst/>
        </p:grpSpPr>
        <p:sp>
          <p:nvSpPr>
            <p:cNvPr id="62" name="矩形标注 61"/>
            <p:cNvSpPr/>
            <p:nvPr/>
          </p:nvSpPr>
          <p:spPr>
            <a:xfrm>
              <a:off x="4945459" y="1308214"/>
              <a:ext cx="288032" cy="216024"/>
            </a:xfrm>
            <a:prstGeom prst="wedgeRectCallou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9"/>
            <p:cNvSpPr txBox="1"/>
            <p:nvPr/>
          </p:nvSpPr>
          <p:spPr>
            <a:xfrm>
              <a:off x="4886153" y="1291762"/>
              <a:ext cx="360041" cy="256402"/>
            </a:xfrm>
            <a:prstGeom prst="rect">
              <a:avLst/>
            </a:prstGeom>
            <a:solidFill>
              <a:schemeClr val="accent1"/>
            </a:solidFill>
          </p:spPr>
          <p:txBody>
            <a:bodyPr wrap="square" lIns="68580" tIns="34290" rIns="68580" bIns="34290" rtlCol="0">
              <a:spAutoFit/>
            </a:bodyPr>
            <a:lstStyle/>
            <a:p>
              <a:pPr marL="0" lvl="1" algn="ctr"/>
              <a:r>
                <a:rPr lang="en-US" altLang="zh-CN" sz="800" dirty="0">
                  <a:solidFill>
                    <a:schemeClr val="bg1"/>
                  </a:solidFill>
                  <a:latin typeface="微软雅黑" pitchFamily="34" charset="-122"/>
                  <a:ea typeface="微软雅黑" pitchFamily="34" charset="-122"/>
                </a:rPr>
                <a:t>85</a:t>
              </a:r>
              <a:endParaRPr lang="zh-CN" altLang="en-US" sz="800" dirty="0">
                <a:solidFill>
                  <a:schemeClr val="bg1"/>
                </a:solidFill>
                <a:latin typeface="微软雅黑" pitchFamily="34" charset="-122"/>
                <a:ea typeface="微软雅黑" pitchFamily="34" charset="-122"/>
              </a:endParaRPr>
            </a:p>
          </p:txBody>
        </p:sp>
      </p:grpSp>
      <p:sp>
        <p:nvSpPr>
          <p:cNvPr id="64" name="圆角矩形 63"/>
          <p:cNvSpPr/>
          <p:nvPr/>
        </p:nvSpPr>
        <p:spPr>
          <a:xfrm>
            <a:off x="3978088" y="2544116"/>
            <a:ext cx="2969557" cy="108045"/>
          </a:xfrm>
          <a:prstGeom prst="roundRect">
            <a:avLst>
              <a:gd name="adj" fmla="val 5000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p>
        </p:txBody>
      </p:sp>
      <p:sp>
        <p:nvSpPr>
          <p:cNvPr id="65" name="圆角矩形 64"/>
          <p:cNvSpPr/>
          <p:nvPr/>
        </p:nvSpPr>
        <p:spPr>
          <a:xfrm>
            <a:off x="3978088" y="2544116"/>
            <a:ext cx="2699597" cy="108045"/>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p>
        </p:txBody>
      </p:sp>
      <p:sp>
        <p:nvSpPr>
          <p:cNvPr id="66" name="文本框 9"/>
          <p:cNvSpPr txBox="1"/>
          <p:nvPr/>
        </p:nvSpPr>
        <p:spPr>
          <a:xfrm>
            <a:off x="3978088" y="2652161"/>
            <a:ext cx="1025847" cy="205819"/>
          </a:xfrm>
          <a:prstGeom prst="rect">
            <a:avLst/>
          </a:prstGeom>
          <a:noFill/>
        </p:spPr>
        <p:txBody>
          <a:bodyPr wrap="square" lIns="51428" tIns="25714" rIns="51428" bIns="25714" rtlCol="0">
            <a:spAutoFit/>
          </a:bodyPr>
          <a:lstStyle/>
          <a:p>
            <a:pPr algn="ct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7" name="组合 66"/>
          <p:cNvGrpSpPr/>
          <p:nvPr/>
        </p:nvGrpSpPr>
        <p:grpSpPr>
          <a:xfrm>
            <a:off x="6569701" y="2331133"/>
            <a:ext cx="269960" cy="199113"/>
            <a:chOff x="4919214" y="1331913"/>
            <a:chExt cx="360040" cy="265401"/>
          </a:xfrm>
          <a:effectLst/>
        </p:grpSpPr>
        <p:sp>
          <p:nvSpPr>
            <p:cNvPr id="68" name="矩形标注 67"/>
            <p:cNvSpPr/>
            <p:nvPr/>
          </p:nvSpPr>
          <p:spPr>
            <a:xfrm>
              <a:off x="4945459" y="1331913"/>
              <a:ext cx="288032" cy="216024"/>
            </a:xfrm>
            <a:prstGeom prst="wedgeRectCallout">
              <a:avLst/>
            </a:prstGeom>
            <a:solidFill>
              <a:srgbClr val="268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9"/>
            <p:cNvSpPr txBox="1"/>
            <p:nvPr/>
          </p:nvSpPr>
          <p:spPr>
            <a:xfrm>
              <a:off x="4919214" y="1340914"/>
              <a:ext cx="360040" cy="256400"/>
            </a:xfrm>
            <a:prstGeom prst="rect">
              <a:avLst/>
            </a:prstGeom>
            <a:solidFill>
              <a:schemeClr val="accent3"/>
            </a:solidFill>
            <a:effectLst/>
          </p:spPr>
          <p:txBody>
            <a:bodyPr wrap="square" lIns="68580" tIns="34290" rIns="68580" bIns="34290" rtlCol="0">
              <a:spAutoFit/>
            </a:bodyPr>
            <a:lstStyle/>
            <a:p>
              <a:pPr marL="0" lvl="1" algn="ctr"/>
              <a:r>
                <a:rPr lang="en-US" altLang="zh-CN" sz="800" dirty="0">
                  <a:solidFill>
                    <a:schemeClr val="bg1"/>
                  </a:solidFill>
                  <a:latin typeface="微软雅黑" pitchFamily="34" charset="-122"/>
                  <a:ea typeface="微软雅黑" pitchFamily="34" charset="-122"/>
                </a:rPr>
                <a:t>95</a:t>
              </a:r>
              <a:endParaRPr lang="zh-CN" altLang="en-US" sz="800" dirty="0">
                <a:solidFill>
                  <a:schemeClr val="bg1"/>
                </a:solidFill>
                <a:latin typeface="微软雅黑" pitchFamily="34" charset="-122"/>
                <a:ea typeface="微软雅黑" pitchFamily="34" charset="-122"/>
              </a:endParaRPr>
            </a:p>
          </p:txBody>
        </p:sp>
      </p:grpSp>
      <p:sp>
        <p:nvSpPr>
          <p:cNvPr id="70" name="TextBox 7"/>
          <p:cNvSpPr>
            <a:spLocks noChangeArrowheads="1"/>
          </p:cNvSpPr>
          <p:nvPr/>
        </p:nvSpPr>
        <p:spPr bwMode="auto">
          <a:xfrm>
            <a:off x="3978088" y="3168535"/>
            <a:ext cx="3293508"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在此输入章节详细文字介绍，表达主题的含义合图表的意义，在此输入章节详细文字介绍，表达主题的含义合图表的意义。在此输入章节详细文字介绍，表达主题的含义合图表的意义在此输入章节详细。</a:t>
            </a:r>
          </a:p>
        </p:txBody>
      </p:sp>
    </p:spTree>
    <p:extLst>
      <p:ext uri="{BB962C8B-B14F-4D97-AF65-F5344CB8AC3E}">
        <p14:creationId xmlns:p14="http://schemas.microsoft.com/office/powerpoint/2010/main" val="18598564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90">
                                          <p:stCondLst>
                                            <p:cond delay="0"/>
                                          </p:stCondLst>
                                        </p:cTn>
                                        <p:tgtEl>
                                          <p:spTgt spid="4"/>
                                        </p:tgtEl>
                                      </p:cBhvr>
                                    </p:animEffect>
                                    <p:anim calcmode="lin" valueType="num">
                                      <p:cBhvr>
                                        <p:cTn id="8"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13" dur="13">
                                          <p:stCondLst>
                                            <p:cond delay="325"/>
                                          </p:stCondLst>
                                        </p:cTn>
                                        <p:tgtEl>
                                          <p:spTgt spid="4"/>
                                        </p:tgtEl>
                                      </p:cBhvr>
                                      <p:to x="100000" y="60000"/>
                                    </p:animScale>
                                    <p:animScale>
                                      <p:cBhvr>
                                        <p:cTn id="14" dur="83" decel="50000">
                                          <p:stCondLst>
                                            <p:cond delay="338"/>
                                          </p:stCondLst>
                                        </p:cTn>
                                        <p:tgtEl>
                                          <p:spTgt spid="4"/>
                                        </p:tgtEl>
                                      </p:cBhvr>
                                      <p:to x="100000" y="100000"/>
                                    </p:animScale>
                                    <p:animScale>
                                      <p:cBhvr>
                                        <p:cTn id="15" dur="13">
                                          <p:stCondLst>
                                            <p:cond delay="656"/>
                                          </p:stCondLst>
                                        </p:cTn>
                                        <p:tgtEl>
                                          <p:spTgt spid="4"/>
                                        </p:tgtEl>
                                      </p:cBhvr>
                                      <p:to x="100000" y="80000"/>
                                    </p:animScale>
                                    <p:animScale>
                                      <p:cBhvr>
                                        <p:cTn id="16" dur="83" decel="50000">
                                          <p:stCondLst>
                                            <p:cond delay="669"/>
                                          </p:stCondLst>
                                        </p:cTn>
                                        <p:tgtEl>
                                          <p:spTgt spid="4"/>
                                        </p:tgtEl>
                                      </p:cBhvr>
                                      <p:to x="100000" y="100000"/>
                                    </p:animScale>
                                    <p:animScale>
                                      <p:cBhvr>
                                        <p:cTn id="17" dur="13">
                                          <p:stCondLst>
                                            <p:cond delay="821"/>
                                          </p:stCondLst>
                                        </p:cTn>
                                        <p:tgtEl>
                                          <p:spTgt spid="4"/>
                                        </p:tgtEl>
                                      </p:cBhvr>
                                      <p:to x="100000" y="90000"/>
                                    </p:animScale>
                                    <p:animScale>
                                      <p:cBhvr>
                                        <p:cTn id="18" dur="83" decel="50000">
                                          <p:stCondLst>
                                            <p:cond delay="834"/>
                                          </p:stCondLst>
                                        </p:cTn>
                                        <p:tgtEl>
                                          <p:spTgt spid="4"/>
                                        </p:tgtEl>
                                      </p:cBhvr>
                                      <p:to x="100000" y="100000"/>
                                    </p:animScale>
                                    <p:animScale>
                                      <p:cBhvr>
                                        <p:cTn id="19" dur="13">
                                          <p:stCondLst>
                                            <p:cond delay="904"/>
                                          </p:stCondLst>
                                        </p:cTn>
                                        <p:tgtEl>
                                          <p:spTgt spid="4"/>
                                        </p:tgtEl>
                                      </p:cBhvr>
                                      <p:to x="100000" y="95000"/>
                                    </p:animScale>
                                    <p:animScale>
                                      <p:cBhvr>
                                        <p:cTn id="20" dur="83" decel="50000">
                                          <p:stCondLst>
                                            <p:cond delay="917"/>
                                          </p:stCondLst>
                                        </p:cTn>
                                        <p:tgtEl>
                                          <p:spTgt spid="4"/>
                                        </p:tgtEl>
                                      </p:cBhvr>
                                      <p:to x="100000" y="100000"/>
                                    </p:animScale>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750"/>
                                        <p:tgtEl>
                                          <p:spTgt spid="47"/>
                                        </p:tgtEl>
                                      </p:cBhvr>
                                    </p:animEffect>
                                    <p:anim calcmode="lin" valueType="num">
                                      <p:cBhvr>
                                        <p:cTn id="25" dur="750" fill="hold"/>
                                        <p:tgtEl>
                                          <p:spTgt spid="47"/>
                                        </p:tgtEl>
                                        <p:attrNameLst>
                                          <p:attrName>ppt_x</p:attrName>
                                        </p:attrNameLst>
                                      </p:cBhvr>
                                      <p:tavLst>
                                        <p:tav tm="0">
                                          <p:val>
                                            <p:strVal val="#ppt_x"/>
                                          </p:val>
                                        </p:tav>
                                        <p:tav tm="100000">
                                          <p:val>
                                            <p:strVal val="#ppt_x"/>
                                          </p:val>
                                        </p:tav>
                                      </p:tavLst>
                                    </p:anim>
                                    <p:anim calcmode="lin" valueType="num">
                                      <p:cBhvr>
                                        <p:cTn id="26" dur="750" fill="hold"/>
                                        <p:tgtEl>
                                          <p:spTgt spid="47"/>
                                        </p:tgtEl>
                                        <p:attrNameLst>
                                          <p:attrName>ppt_y</p:attrName>
                                        </p:attrNameLst>
                                      </p:cBhvr>
                                      <p:tavLst>
                                        <p:tav tm="0">
                                          <p:val>
                                            <p:strVal val="#ppt_y+.1"/>
                                          </p:val>
                                        </p:tav>
                                        <p:tav tm="100000">
                                          <p:val>
                                            <p:strVal val="#ppt_y"/>
                                          </p:val>
                                        </p:tav>
                                      </p:tavLst>
                                    </p:anim>
                                  </p:childTnLst>
                                </p:cTn>
                              </p:par>
                            </p:childTnLst>
                          </p:cTn>
                        </p:par>
                        <p:par>
                          <p:cTn id="27" fill="hold">
                            <p:stCondLst>
                              <p:cond delay="1750"/>
                            </p:stCondLst>
                            <p:childTnLst>
                              <p:par>
                                <p:cTn id="28" presetID="42" presetClass="entr" presetSubtype="0"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750"/>
                                        <p:tgtEl>
                                          <p:spTgt spid="48"/>
                                        </p:tgtEl>
                                      </p:cBhvr>
                                    </p:animEffect>
                                    <p:anim calcmode="lin" valueType="num">
                                      <p:cBhvr>
                                        <p:cTn id="31" dur="750" fill="hold"/>
                                        <p:tgtEl>
                                          <p:spTgt spid="48"/>
                                        </p:tgtEl>
                                        <p:attrNameLst>
                                          <p:attrName>ppt_x</p:attrName>
                                        </p:attrNameLst>
                                      </p:cBhvr>
                                      <p:tavLst>
                                        <p:tav tm="0">
                                          <p:val>
                                            <p:strVal val="#ppt_x"/>
                                          </p:val>
                                        </p:tav>
                                        <p:tav tm="100000">
                                          <p:val>
                                            <p:strVal val="#ppt_x"/>
                                          </p:val>
                                        </p:tav>
                                      </p:tavLst>
                                    </p:anim>
                                    <p:anim calcmode="lin" valueType="num">
                                      <p:cBhvr>
                                        <p:cTn id="32" dur="750" fill="hold"/>
                                        <p:tgtEl>
                                          <p:spTgt spid="48"/>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1000"/>
                                        <p:tgtEl>
                                          <p:spTgt spid="51"/>
                                        </p:tgtEl>
                                      </p:cBhvr>
                                    </p:animEffect>
                                    <p:anim calcmode="lin" valueType="num">
                                      <p:cBhvr>
                                        <p:cTn id="37" dur="1000" fill="hold"/>
                                        <p:tgtEl>
                                          <p:spTgt spid="51"/>
                                        </p:tgtEl>
                                        <p:attrNameLst>
                                          <p:attrName>ppt_x</p:attrName>
                                        </p:attrNameLst>
                                      </p:cBhvr>
                                      <p:tavLst>
                                        <p:tav tm="0">
                                          <p:val>
                                            <p:strVal val="#ppt_x"/>
                                          </p:val>
                                        </p:tav>
                                        <p:tav tm="100000">
                                          <p:val>
                                            <p:strVal val="#ppt_x"/>
                                          </p:val>
                                        </p:tav>
                                      </p:tavLst>
                                    </p:anim>
                                    <p:anim calcmode="lin" valueType="num">
                                      <p:cBhvr>
                                        <p:cTn id="38" dur="1000" fill="hold"/>
                                        <p:tgtEl>
                                          <p:spTgt spid="51"/>
                                        </p:tgtEl>
                                        <p:attrNameLst>
                                          <p:attrName>ppt_y</p:attrName>
                                        </p:attrNameLst>
                                      </p:cBhvr>
                                      <p:tavLst>
                                        <p:tav tm="0">
                                          <p:val>
                                            <p:strVal val="#ppt_y+.1"/>
                                          </p:val>
                                        </p:tav>
                                        <p:tav tm="100000">
                                          <p:val>
                                            <p:strVal val="#ppt_y"/>
                                          </p:val>
                                        </p:tav>
                                      </p:tavLst>
                                    </p:anim>
                                  </p:childTnLst>
                                </p:cTn>
                              </p:par>
                            </p:childTnLst>
                          </p:cTn>
                        </p:par>
                        <p:par>
                          <p:cTn id="39" fill="hold">
                            <p:stCondLst>
                              <p:cond delay="3500"/>
                            </p:stCondLst>
                            <p:childTnLst>
                              <p:par>
                                <p:cTn id="40" presetID="42" presetClass="entr" presetSubtype="0" fill="hold" grpId="0" nodeType="after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1000"/>
                                        <p:tgtEl>
                                          <p:spTgt spid="50"/>
                                        </p:tgtEl>
                                      </p:cBhvr>
                                    </p:animEffect>
                                    <p:anim calcmode="lin" valueType="num">
                                      <p:cBhvr>
                                        <p:cTn id="43" dur="1000" fill="hold"/>
                                        <p:tgtEl>
                                          <p:spTgt spid="50"/>
                                        </p:tgtEl>
                                        <p:attrNameLst>
                                          <p:attrName>ppt_x</p:attrName>
                                        </p:attrNameLst>
                                      </p:cBhvr>
                                      <p:tavLst>
                                        <p:tav tm="0">
                                          <p:val>
                                            <p:strVal val="#ppt_x"/>
                                          </p:val>
                                        </p:tav>
                                        <p:tav tm="100000">
                                          <p:val>
                                            <p:strVal val="#ppt_x"/>
                                          </p:val>
                                        </p:tav>
                                      </p:tavLst>
                                    </p:anim>
                                    <p:anim calcmode="lin" valueType="num">
                                      <p:cBhvr>
                                        <p:cTn id="44" dur="1000" fill="hold"/>
                                        <p:tgtEl>
                                          <p:spTgt spid="50"/>
                                        </p:tgtEl>
                                        <p:attrNameLst>
                                          <p:attrName>ppt_y</p:attrName>
                                        </p:attrNameLst>
                                      </p:cBhvr>
                                      <p:tavLst>
                                        <p:tav tm="0">
                                          <p:val>
                                            <p:strVal val="#ppt_y+.1"/>
                                          </p:val>
                                        </p:tav>
                                        <p:tav tm="100000">
                                          <p:val>
                                            <p:strVal val="#ppt_y"/>
                                          </p:val>
                                        </p:tav>
                                      </p:tavLst>
                                    </p:anim>
                                  </p:childTnLst>
                                </p:cTn>
                              </p:par>
                            </p:childTnLst>
                          </p:cTn>
                        </p:par>
                        <p:par>
                          <p:cTn id="45" fill="hold">
                            <p:stCondLst>
                              <p:cond delay="4500"/>
                            </p:stCondLst>
                            <p:childTnLst>
                              <p:par>
                                <p:cTn id="46" presetID="22" presetClass="entr" presetSubtype="8" fill="hold" grpId="0" nodeType="after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wipe(left)">
                                      <p:cBhvr>
                                        <p:cTn id="48" dur="500"/>
                                        <p:tgtEl>
                                          <p:spTgt spid="52"/>
                                        </p:tgtEl>
                                      </p:cBhvr>
                                    </p:animEffect>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left)">
                                      <p:cBhvr>
                                        <p:cTn id="52" dur="500"/>
                                        <p:tgtEl>
                                          <p:spTgt spid="53"/>
                                        </p:tgtEl>
                                      </p:cBhvr>
                                    </p:animEffect>
                                  </p:childTnLst>
                                </p:cTn>
                              </p:par>
                            </p:childTnLst>
                          </p:cTn>
                        </p:par>
                        <p:par>
                          <p:cTn id="53" fill="hold">
                            <p:stCondLst>
                              <p:cond delay="5500"/>
                            </p:stCondLst>
                            <p:childTnLst>
                              <p:par>
                                <p:cTn id="54" presetID="42" presetClass="entr" presetSubtype="0" fill="hold" grpId="0" nodeType="after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1000"/>
                                        <p:tgtEl>
                                          <p:spTgt spid="54"/>
                                        </p:tgtEl>
                                      </p:cBhvr>
                                    </p:animEffect>
                                    <p:anim calcmode="lin" valueType="num">
                                      <p:cBhvr>
                                        <p:cTn id="57" dur="1000" fill="hold"/>
                                        <p:tgtEl>
                                          <p:spTgt spid="54"/>
                                        </p:tgtEl>
                                        <p:attrNameLst>
                                          <p:attrName>ppt_x</p:attrName>
                                        </p:attrNameLst>
                                      </p:cBhvr>
                                      <p:tavLst>
                                        <p:tav tm="0">
                                          <p:val>
                                            <p:strVal val="#ppt_x"/>
                                          </p:val>
                                        </p:tav>
                                        <p:tav tm="100000">
                                          <p:val>
                                            <p:strVal val="#ppt_x"/>
                                          </p:val>
                                        </p:tav>
                                      </p:tavLst>
                                    </p:anim>
                                    <p:anim calcmode="lin" valueType="num">
                                      <p:cBhvr>
                                        <p:cTn id="58" dur="1000" fill="hold"/>
                                        <p:tgtEl>
                                          <p:spTgt spid="54"/>
                                        </p:tgtEl>
                                        <p:attrNameLst>
                                          <p:attrName>ppt_y</p:attrName>
                                        </p:attrNameLst>
                                      </p:cBhvr>
                                      <p:tavLst>
                                        <p:tav tm="0">
                                          <p:val>
                                            <p:strVal val="#ppt_y+.1"/>
                                          </p:val>
                                        </p:tav>
                                        <p:tav tm="100000">
                                          <p:val>
                                            <p:strVal val="#ppt_y"/>
                                          </p:val>
                                        </p:tav>
                                      </p:tavLst>
                                    </p:anim>
                                  </p:childTnLst>
                                </p:cTn>
                              </p:par>
                            </p:childTnLst>
                          </p:cTn>
                        </p:par>
                        <p:par>
                          <p:cTn id="59" fill="hold">
                            <p:stCondLst>
                              <p:cond delay="6500"/>
                            </p:stCondLst>
                            <p:childTnLst>
                              <p:par>
                                <p:cTn id="60" presetID="42" presetClass="entr" presetSubtype="0" fill="hold" nodeType="after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1000"/>
                                        <p:tgtEl>
                                          <p:spTgt spid="5"/>
                                        </p:tgtEl>
                                      </p:cBhvr>
                                    </p:animEffect>
                                    <p:anim calcmode="lin" valueType="num">
                                      <p:cBhvr>
                                        <p:cTn id="63" dur="1000" fill="hold"/>
                                        <p:tgtEl>
                                          <p:spTgt spid="5"/>
                                        </p:tgtEl>
                                        <p:attrNameLst>
                                          <p:attrName>ppt_x</p:attrName>
                                        </p:attrNameLst>
                                      </p:cBhvr>
                                      <p:tavLst>
                                        <p:tav tm="0">
                                          <p:val>
                                            <p:strVal val="#ppt_x"/>
                                          </p:val>
                                        </p:tav>
                                        <p:tav tm="100000">
                                          <p:val>
                                            <p:strVal val="#ppt_x"/>
                                          </p:val>
                                        </p:tav>
                                      </p:tavLst>
                                    </p:anim>
                                    <p:anim calcmode="lin" valueType="num">
                                      <p:cBhvr>
                                        <p:cTn id="64" dur="1000" fill="hold"/>
                                        <p:tgtEl>
                                          <p:spTgt spid="5"/>
                                        </p:tgtEl>
                                        <p:attrNameLst>
                                          <p:attrName>ppt_y</p:attrName>
                                        </p:attrNameLst>
                                      </p:cBhvr>
                                      <p:tavLst>
                                        <p:tav tm="0">
                                          <p:val>
                                            <p:strVal val="#ppt_y+.1"/>
                                          </p:val>
                                        </p:tav>
                                        <p:tav tm="100000">
                                          <p:val>
                                            <p:strVal val="#ppt_y"/>
                                          </p:val>
                                        </p:tav>
                                      </p:tavLst>
                                    </p:anim>
                                  </p:childTnLst>
                                </p:cTn>
                              </p:par>
                            </p:childTnLst>
                          </p:cTn>
                        </p:par>
                        <p:par>
                          <p:cTn id="65" fill="hold">
                            <p:stCondLst>
                              <p:cond delay="7500"/>
                            </p:stCondLst>
                            <p:childTnLst>
                              <p:par>
                                <p:cTn id="66" presetID="22" presetClass="entr" presetSubtype="8" fill="hold" grpId="0" nodeType="after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wipe(left)">
                                      <p:cBhvr>
                                        <p:cTn id="68" dur="500"/>
                                        <p:tgtEl>
                                          <p:spTgt spid="58"/>
                                        </p:tgtEl>
                                      </p:cBhvr>
                                    </p:animEffect>
                                  </p:childTnLst>
                                </p:cTn>
                              </p:par>
                            </p:childTnLst>
                          </p:cTn>
                        </p:par>
                        <p:par>
                          <p:cTn id="69" fill="hold">
                            <p:stCondLst>
                              <p:cond delay="8000"/>
                            </p:stCondLst>
                            <p:childTnLst>
                              <p:par>
                                <p:cTn id="70" presetID="22" presetClass="entr" presetSubtype="8" fill="hold" grpId="0" nodeType="after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wipe(left)">
                                      <p:cBhvr>
                                        <p:cTn id="72" dur="500"/>
                                        <p:tgtEl>
                                          <p:spTgt spid="59"/>
                                        </p:tgtEl>
                                      </p:cBhvr>
                                    </p:animEffect>
                                  </p:childTnLst>
                                </p:cTn>
                              </p:par>
                            </p:childTnLst>
                          </p:cTn>
                        </p:par>
                        <p:par>
                          <p:cTn id="73" fill="hold">
                            <p:stCondLst>
                              <p:cond delay="8500"/>
                            </p:stCondLst>
                            <p:childTnLst>
                              <p:par>
                                <p:cTn id="74" presetID="42" presetClass="entr" presetSubtype="0" fill="hold" grpId="0"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fade">
                                      <p:cBhvr>
                                        <p:cTn id="76" dur="1000"/>
                                        <p:tgtEl>
                                          <p:spTgt spid="60"/>
                                        </p:tgtEl>
                                      </p:cBhvr>
                                    </p:animEffect>
                                    <p:anim calcmode="lin" valueType="num">
                                      <p:cBhvr>
                                        <p:cTn id="77" dur="1000" fill="hold"/>
                                        <p:tgtEl>
                                          <p:spTgt spid="60"/>
                                        </p:tgtEl>
                                        <p:attrNameLst>
                                          <p:attrName>ppt_x</p:attrName>
                                        </p:attrNameLst>
                                      </p:cBhvr>
                                      <p:tavLst>
                                        <p:tav tm="0">
                                          <p:val>
                                            <p:strVal val="#ppt_x"/>
                                          </p:val>
                                        </p:tav>
                                        <p:tav tm="100000">
                                          <p:val>
                                            <p:strVal val="#ppt_x"/>
                                          </p:val>
                                        </p:tav>
                                      </p:tavLst>
                                    </p:anim>
                                    <p:anim calcmode="lin" valueType="num">
                                      <p:cBhvr>
                                        <p:cTn id="78" dur="1000" fill="hold"/>
                                        <p:tgtEl>
                                          <p:spTgt spid="60"/>
                                        </p:tgtEl>
                                        <p:attrNameLst>
                                          <p:attrName>ppt_y</p:attrName>
                                        </p:attrNameLst>
                                      </p:cBhvr>
                                      <p:tavLst>
                                        <p:tav tm="0">
                                          <p:val>
                                            <p:strVal val="#ppt_y+.1"/>
                                          </p:val>
                                        </p:tav>
                                        <p:tav tm="100000">
                                          <p:val>
                                            <p:strVal val="#ppt_y"/>
                                          </p:val>
                                        </p:tav>
                                      </p:tavLst>
                                    </p:anim>
                                  </p:childTnLst>
                                </p:cTn>
                              </p:par>
                            </p:childTnLst>
                          </p:cTn>
                        </p:par>
                        <p:par>
                          <p:cTn id="79" fill="hold">
                            <p:stCondLst>
                              <p:cond delay="9500"/>
                            </p:stCondLst>
                            <p:childTnLst>
                              <p:par>
                                <p:cTn id="80" presetID="42" presetClass="entr" presetSubtype="0" fill="hold" nodeType="after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fade">
                                      <p:cBhvr>
                                        <p:cTn id="82" dur="1000"/>
                                        <p:tgtEl>
                                          <p:spTgt spid="6"/>
                                        </p:tgtEl>
                                      </p:cBhvr>
                                    </p:animEffect>
                                    <p:anim calcmode="lin" valueType="num">
                                      <p:cBhvr>
                                        <p:cTn id="83" dur="1000" fill="hold"/>
                                        <p:tgtEl>
                                          <p:spTgt spid="6"/>
                                        </p:tgtEl>
                                        <p:attrNameLst>
                                          <p:attrName>ppt_x</p:attrName>
                                        </p:attrNameLst>
                                      </p:cBhvr>
                                      <p:tavLst>
                                        <p:tav tm="0">
                                          <p:val>
                                            <p:strVal val="#ppt_x"/>
                                          </p:val>
                                        </p:tav>
                                        <p:tav tm="100000">
                                          <p:val>
                                            <p:strVal val="#ppt_x"/>
                                          </p:val>
                                        </p:tav>
                                      </p:tavLst>
                                    </p:anim>
                                    <p:anim calcmode="lin" valueType="num">
                                      <p:cBhvr>
                                        <p:cTn id="84" dur="1000" fill="hold"/>
                                        <p:tgtEl>
                                          <p:spTgt spid="6"/>
                                        </p:tgtEl>
                                        <p:attrNameLst>
                                          <p:attrName>ppt_y</p:attrName>
                                        </p:attrNameLst>
                                      </p:cBhvr>
                                      <p:tavLst>
                                        <p:tav tm="0">
                                          <p:val>
                                            <p:strVal val="#ppt_y+.1"/>
                                          </p:val>
                                        </p:tav>
                                        <p:tav tm="100000">
                                          <p:val>
                                            <p:strVal val="#ppt_y"/>
                                          </p:val>
                                        </p:tav>
                                      </p:tavLst>
                                    </p:anim>
                                  </p:childTnLst>
                                </p:cTn>
                              </p:par>
                            </p:childTnLst>
                          </p:cTn>
                        </p:par>
                        <p:par>
                          <p:cTn id="85" fill="hold">
                            <p:stCondLst>
                              <p:cond delay="10500"/>
                            </p:stCondLst>
                            <p:childTnLst>
                              <p:par>
                                <p:cTn id="86" presetID="22" presetClass="entr" presetSubtype="8" fill="hold" grpId="0" nodeType="after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wipe(left)">
                                      <p:cBhvr>
                                        <p:cTn id="88" dur="500"/>
                                        <p:tgtEl>
                                          <p:spTgt spid="64"/>
                                        </p:tgtEl>
                                      </p:cBhvr>
                                    </p:animEffect>
                                  </p:childTnLst>
                                </p:cTn>
                              </p:par>
                            </p:childTnLst>
                          </p:cTn>
                        </p:par>
                        <p:par>
                          <p:cTn id="89" fill="hold">
                            <p:stCondLst>
                              <p:cond delay="11000"/>
                            </p:stCondLst>
                            <p:childTnLst>
                              <p:par>
                                <p:cTn id="90" presetID="22" presetClass="entr" presetSubtype="8" fill="hold" grpId="0" nodeType="after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wipe(left)">
                                      <p:cBhvr>
                                        <p:cTn id="92" dur="500"/>
                                        <p:tgtEl>
                                          <p:spTgt spid="65"/>
                                        </p:tgtEl>
                                      </p:cBhvr>
                                    </p:animEffect>
                                  </p:childTnLst>
                                </p:cTn>
                              </p:par>
                            </p:childTnLst>
                          </p:cTn>
                        </p:par>
                        <p:par>
                          <p:cTn id="93" fill="hold">
                            <p:stCondLst>
                              <p:cond delay="11500"/>
                            </p:stCondLst>
                            <p:childTnLst>
                              <p:par>
                                <p:cTn id="94" presetID="42" presetClass="entr" presetSubtype="0" fill="hold" grpId="0" nodeType="afterEffect">
                                  <p:stCondLst>
                                    <p:cond delay="0"/>
                                  </p:stCondLst>
                                  <p:childTnLst>
                                    <p:set>
                                      <p:cBhvr>
                                        <p:cTn id="95" dur="1" fill="hold">
                                          <p:stCondLst>
                                            <p:cond delay="0"/>
                                          </p:stCondLst>
                                        </p:cTn>
                                        <p:tgtEl>
                                          <p:spTgt spid="66"/>
                                        </p:tgtEl>
                                        <p:attrNameLst>
                                          <p:attrName>style.visibility</p:attrName>
                                        </p:attrNameLst>
                                      </p:cBhvr>
                                      <p:to>
                                        <p:strVal val="visible"/>
                                      </p:to>
                                    </p:set>
                                    <p:animEffect transition="in" filter="fade">
                                      <p:cBhvr>
                                        <p:cTn id="96" dur="1000"/>
                                        <p:tgtEl>
                                          <p:spTgt spid="66"/>
                                        </p:tgtEl>
                                      </p:cBhvr>
                                    </p:animEffect>
                                    <p:anim calcmode="lin" valueType="num">
                                      <p:cBhvr>
                                        <p:cTn id="97" dur="1000" fill="hold"/>
                                        <p:tgtEl>
                                          <p:spTgt spid="66"/>
                                        </p:tgtEl>
                                        <p:attrNameLst>
                                          <p:attrName>ppt_x</p:attrName>
                                        </p:attrNameLst>
                                      </p:cBhvr>
                                      <p:tavLst>
                                        <p:tav tm="0">
                                          <p:val>
                                            <p:strVal val="#ppt_x"/>
                                          </p:val>
                                        </p:tav>
                                        <p:tav tm="100000">
                                          <p:val>
                                            <p:strVal val="#ppt_x"/>
                                          </p:val>
                                        </p:tav>
                                      </p:tavLst>
                                    </p:anim>
                                    <p:anim calcmode="lin" valueType="num">
                                      <p:cBhvr>
                                        <p:cTn id="98" dur="1000" fill="hold"/>
                                        <p:tgtEl>
                                          <p:spTgt spid="66"/>
                                        </p:tgtEl>
                                        <p:attrNameLst>
                                          <p:attrName>ppt_y</p:attrName>
                                        </p:attrNameLst>
                                      </p:cBhvr>
                                      <p:tavLst>
                                        <p:tav tm="0">
                                          <p:val>
                                            <p:strVal val="#ppt_y+.1"/>
                                          </p:val>
                                        </p:tav>
                                        <p:tav tm="100000">
                                          <p:val>
                                            <p:strVal val="#ppt_y"/>
                                          </p:val>
                                        </p:tav>
                                      </p:tavLst>
                                    </p:anim>
                                  </p:childTnLst>
                                </p:cTn>
                              </p:par>
                            </p:childTnLst>
                          </p:cTn>
                        </p:par>
                        <p:par>
                          <p:cTn id="99" fill="hold">
                            <p:stCondLst>
                              <p:cond delay="12500"/>
                            </p:stCondLst>
                            <p:childTnLst>
                              <p:par>
                                <p:cTn id="100" presetID="42" presetClass="entr" presetSubtype="0" fill="hold" nodeType="after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fade">
                                      <p:cBhvr>
                                        <p:cTn id="102" dur="1000"/>
                                        <p:tgtEl>
                                          <p:spTgt spid="7"/>
                                        </p:tgtEl>
                                      </p:cBhvr>
                                    </p:animEffect>
                                    <p:anim calcmode="lin" valueType="num">
                                      <p:cBhvr>
                                        <p:cTn id="103" dur="1000" fill="hold"/>
                                        <p:tgtEl>
                                          <p:spTgt spid="7"/>
                                        </p:tgtEl>
                                        <p:attrNameLst>
                                          <p:attrName>ppt_x</p:attrName>
                                        </p:attrNameLst>
                                      </p:cBhvr>
                                      <p:tavLst>
                                        <p:tav tm="0">
                                          <p:val>
                                            <p:strVal val="#ppt_x"/>
                                          </p:val>
                                        </p:tav>
                                        <p:tav tm="100000">
                                          <p:val>
                                            <p:strVal val="#ppt_x"/>
                                          </p:val>
                                        </p:tav>
                                      </p:tavLst>
                                    </p:anim>
                                    <p:anim calcmode="lin" valueType="num">
                                      <p:cBhvr>
                                        <p:cTn id="104" dur="1000" fill="hold"/>
                                        <p:tgtEl>
                                          <p:spTgt spid="7"/>
                                        </p:tgtEl>
                                        <p:attrNameLst>
                                          <p:attrName>ppt_y</p:attrName>
                                        </p:attrNameLst>
                                      </p:cBhvr>
                                      <p:tavLst>
                                        <p:tav tm="0">
                                          <p:val>
                                            <p:strVal val="#ppt_y+.1"/>
                                          </p:val>
                                        </p:tav>
                                        <p:tav tm="100000">
                                          <p:val>
                                            <p:strVal val="#ppt_y"/>
                                          </p:val>
                                        </p:tav>
                                      </p:tavLst>
                                    </p:anim>
                                  </p:childTnLst>
                                </p:cTn>
                              </p:par>
                            </p:childTnLst>
                          </p:cTn>
                        </p:par>
                        <p:par>
                          <p:cTn id="105" fill="hold">
                            <p:stCondLst>
                              <p:cond delay="13500"/>
                            </p:stCondLst>
                            <p:childTnLst>
                              <p:par>
                                <p:cTn id="106" presetID="42" presetClass="entr" presetSubtype="0" fill="hold" grpId="0" nodeType="afterEffect">
                                  <p:stCondLst>
                                    <p:cond delay="0"/>
                                  </p:stCondLst>
                                  <p:childTnLst>
                                    <p:set>
                                      <p:cBhvr>
                                        <p:cTn id="107" dur="1" fill="hold">
                                          <p:stCondLst>
                                            <p:cond delay="0"/>
                                          </p:stCondLst>
                                        </p:cTn>
                                        <p:tgtEl>
                                          <p:spTgt spid="70"/>
                                        </p:tgtEl>
                                        <p:attrNameLst>
                                          <p:attrName>style.visibility</p:attrName>
                                        </p:attrNameLst>
                                      </p:cBhvr>
                                      <p:to>
                                        <p:strVal val="visible"/>
                                      </p:to>
                                    </p:set>
                                    <p:animEffect transition="in" filter="fade">
                                      <p:cBhvr>
                                        <p:cTn id="108" dur="1000"/>
                                        <p:tgtEl>
                                          <p:spTgt spid="70"/>
                                        </p:tgtEl>
                                      </p:cBhvr>
                                    </p:animEffect>
                                    <p:anim calcmode="lin" valueType="num">
                                      <p:cBhvr>
                                        <p:cTn id="109" dur="1000" fill="hold"/>
                                        <p:tgtEl>
                                          <p:spTgt spid="70"/>
                                        </p:tgtEl>
                                        <p:attrNameLst>
                                          <p:attrName>ppt_x</p:attrName>
                                        </p:attrNameLst>
                                      </p:cBhvr>
                                      <p:tavLst>
                                        <p:tav tm="0">
                                          <p:val>
                                            <p:strVal val="#ppt_x"/>
                                          </p:val>
                                        </p:tav>
                                        <p:tav tm="100000">
                                          <p:val>
                                            <p:strVal val="#ppt_x"/>
                                          </p:val>
                                        </p:tav>
                                      </p:tavLst>
                                    </p:anim>
                                    <p:anim calcmode="lin" valueType="num">
                                      <p:cBhvr>
                                        <p:cTn id="110"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50" grpId="0"/>
      <p:bldP spid="52" grpId="0" animBg="1"/>
      <p:bldP spid="53" grpId="0" animBg="1"/>
      <p:bldP spid="54" grpId="0"/>
      <p:bldP spid="58" grpId="0" animBg="1"/>
      <p:bldP spid="59" grpId="0" animBg="1"/>
      <p:bldP spid="60" grpId="0"/>
      <p:bldP spid="64" grpId="0" animBg="1"/>
      <p:bldP spid="65" grpId="0" animBg="1"/>
      <p:bldP spid="66" grpId="0"/>
      <p:bldP spid="7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Oval 6"/>
          <p:cNvSpPr/>
          <p:nvPr/>
        </p:nvSpPr>
        <p:spPr>
          <a:xfrm>
            <a:off x="4617845" y="1304137"/>
            <a:ext cx="398912" cy="3989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eaLnBrk="1" hangingPunct="1"/>
            <a:r>
              <a:rPr lang="en-US" altLang="zh-CN" b="1" dirty="0">
                <a:solidFill>
                  <a:srgbClr val="F2F2F2"/>
                </a:solidFill>
                <a:cs typeface="+mn-ea"/>
                <a:sym typeface="+mn-lt"/>
              </a:rPr>
              <a:t>C</a:t>
            </a:r>
          </a:p>
        </p:txBody>
      </p:sp>
      <p:sp>
        <p:nvSpPr>
          <p:cNvPr id="254" name="Oval 4"/>
          <p:cNvSpPr/>
          <p:nvPr/>
        </p:nvSpPr>
        <p:spPr>
          <a:xfrm>
            <a:off x="5407333" y="2548724"/>
            <a:ext cx="614442" cy="6145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eaLnBrk="1" hangingPunct="1"/>
            <a:r>
              <a:rPr lang="en-US" altLang="zh-CN" sz="2100" b="1" dirty="0">
                <a:solidFill>
                  <a:srgbClr val="F2F2F2"/>
                </a:solidFill>
                <a:cs typeface="+mn-ea"/>
                <a:sym typeface="+mn-lt"/>
              </a:rPr>
              <a:t>D</a:t>
            </a:r>
          </a:p>
        </p:txBody>
      </p:sp>
      <p:sp>
        <p:nvSpPr>
          <p:cNvPr id="255" name="Oval 12"/>
          <p:cNvSpPr/>
          <p:nvPr/>
        </p:nvSpPr>
        <p:spPr>
          <a:xfrm>
            <a:off x="1842137" y="2090192"/>
            <a:ext cx="614442" cy="6145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eaLnBrk="1" hangingPunct="1"/>
            <a:r>
              <a:rPr lang="en-US" altLang="zh-CN" sz="2100" b="1" dirty="0">
                <a:solidFill>
                  <a:srgbClr val="F2F2F2"/>
                </a:solidFill>
                <a:cs typeface="+mn-ea"/>
                <a:sym typeface="+mn-lt"/>
              </a:rPr>
              <a:t>B</a:t>
            </a:r>
          </a:p>
        </p:txBody>
      </p:sp>
      <p:sp>
        <p:nvSpPr>
          <p:cNvPr id="256" name="Oval 13"/>
          <p:cNvSpPr/>
          <p:nvPr/>
        </p:nvSpPr>
        <p:spPr>
          <a:xfrm>
            <a:off x="914519" y="3372891"/>
            <a:ext cx="614442" cy="614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eaLnBrk="1" hangingPunct="1"/>
            <a:r>
              <a:rPr lang="en-US" altLang="zh-CN" sz="2100" b="1" dirty="0">
                <a:solidFill>
                  <a:srgbClr val="F2F2F2"/>
                </a:solidFill>
                <a:cs typeface="+mn-ea"/>
                <a:sym typeface="+mn-lt"/>
              </a:rPr>
              <a:t>A</a:t>
            </a:r>
          </a:p>
        </p:txBody>
      </p:sp>
      <p:sp>
        <p:nvSpPr>
          <p:cNvPr id="257" name="Oval 15"/>
          <p:cNvSpPr/>
          <p:nvPr/>
        </p:nvSpPr>
        <p:spPr>
          <a:xfrm>
            <a:off x="6140853" y="3871917"/>
            <a:ext cx="398911" cy="3989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eaLnBrk="1" hangingPunct="1"/>
            <a:r>
              <a:rPr lang="en-US" altLang="zh-CN" b="1" dirty="0">
                <a:solidFill>
                  <a:srgbClr val="F2F2F2"/>
                </a:solidFill>
                <a:cs typeface="+mn-ea"/>
                <a:sym typeface="+mn-lt"/>
              </a:rPr>
              <a:t>E</a:t>
            </a:r>
          </a:p>
        </p:txBody>
      </p:sp>
      <p:grpSp>
        <p:nvGrpSpPr>
          <p:cNvPr id="2" name="Group 19"/>
          <p:cNvGrpSpPr>
            <a:grpSpLocks/>
          </p:cNvGrpSpPr>
          <p:nvPr/>
        </p:nvGrpSpPr>
        <p:grpSpPr bwMode="auto">
          <a:xfrm>
            <a:off x="1615889" y="3338357"/>
            <a:ext cx="1794505" cy="775801"/>
            <a:chOff x="2155025" y="4449725"/>
            <a:chExt cx="2391371" cy="1034666"/>
          </a:xfrm>
        </p:grpSpPr>
        <p:sp>
          <p:nvSpPr>
            <p:cNvPr id="259" name="TextBox 258"/>
            <p:cNvSpPr txBox="1"/>
            <p:nvPr/>
          </p:nvSpPr>
          <p:spPr>
            <a:xfrm>
              <a:off x="2155025" y="4449725"/>
              <a:ext cx="724591" cy="369426"/>
            </a:xfrm>
            <a:prstGeom prst="rect">
              <a:avLst/>
            </a:prstGeom>
            <a:noFill/>
          </p:spPr>
          <p:txBody>
            <a:bodyPr wrap="none">
              <a:spAutoFit/>
            </a:bodyPr>
            <a:lstStyle/>
            <a:p>
              <a:pPr>
                <a:defRPr/>
              </a:pPr>
              <a:r>
                <a:rPr lang="en-US" sz="1200" dirty="0">
                  <a:solidFill>
                    <a:schemeClr val="tx1">
                      <a:lumMod val="75000"/>
                      <a:lumOff val="25000"/>
                    </a:schemeClr>
                  </a:solidFill>
                  <a:latin typeface="微软雅黑" pitchFamily="34" charset="-122"/>
                  <a:ea typeface="微软雅黑" pitchFamily="34" charset="-122"/>
                  <a:cs typeface="+mn-ea"/>
                  <a:sym typeface="+mn-lt"/>
                </a:rPr>
                <a:t>201</a:t>
              </a:r>
              <a:r>
                <a:rPr lang="en-US" altLang="zh-CN" sz="1200" dirty="0">
                  <a:solidFill>
                    <a:schemeClr val="tx1">
                      <a:lumMod val="75000"/>
                      <a:lumOff val="25000"/>
                    </a:schemeClr>
                  </a:solidFill>
                  <a:latin typeface="微软雅黑" pitchFamily="34" charset="-122"/>
                  <a:ea typeface="微软雅黑" pitchFamily="34" charset="-122"/>
                  <a:cs typeface="+mn-ea"/>
                  <a:sym typeface="+mn-lt"/>
                </a:rPr>
                <a:t>6</a:t>
              </a:r>
              <a:endParaRPr lang="en-US" sz="1200" dirty="0">
                <a:solidFill>
                  <a:schemeClr val="tx1">
                    <a:lumMod val="75000"/>
                    <a:lumOff val="25000"/>
                  </a:schemeClr>
                </a:solidFill>
                <a:latin typeface="微软雅黑" pitchFamily="34" charset="-122"/>
                <a:ea typeface="微软雅黑" pitchFamily="34" charset="-122"/>
                <a:cs typeface="+mn-ea"/>
                <a:sym typeface="+mn-lt"/>
              </a:endParaRPr>
            </a:p>
          </p:txBody>
        </p:sp>
        <p:sp>
          <p:nvSpPr>
            <p:cNvPr id="260" name="Rectangle 18"/>
            <p:cNvSpPr/>
            <p:nvPr/>
          </p:nvSpPr>
          <p:spPr>
            <a:xfrm>
              <a:off x="2155025" y="4807110"/>
              <a:ext cx="2391371" cy="677281"/>
            </a:xfrm>
            <a:prstGeom prst="rect">
              <a:avLst/>
            </a:prstGeom>
          </p:spPr>
          <p:txBody>
            <a:bodyPr>
              <a:spAutoFit/>
            </a:bodyPr>
            <a:lstStyle/>
            <a:p>
              <a:pPr>
                <a:defRPr/>
              </a:pPr>
              <a:r>
                <a:rPr lang="zh-CN" altLang="en-US" sz="900" dirty="0">
                  <a:solidFill>
                    <a:schemeClr val="tx1">
                      <a:lumMod val="50000"/>
                      <a:lumOff val="50000"/>
                    </a:schemeClr>
                  </a:solidFill>
                  <a:latin typeface="微软雅黑" pitchFamily="34" charset="-122"/>
                  <a:ea typeface="微软雅黑" pitchFamily="34" charset="-122"/>
                  <a:cs typeface="+mn-ea"/>
                  <a:sym typeface="+mn-lt"/>
                </a:rPr>
                <a:t>点击输入详细文本内容，点击输入详细的文本内容，点击输入详细的文本内容。</a:t>
              </a:r>
              <a:endParaRPr lang="en-US" altLang="zh-CN" sz="900" dirty="0">
                <a:solidFill>
                  <a:schemeClr val="tx1">
                    <a:lumMod val="50000"/>
                    <a:lumOff val="50000"/>
                  </a:schemeClr>
                </a:solidFill>
                <a:latin typeface="微软雅黑" pitchFamily="34" charset="-122"/>
                <a:ea typeface="微软雅黑" pitchFamily="34" charset="-122"/>
                <a:cs typeface="+mn-ea"/>
                <a:sym typeface="+mn-lt"/>
              </a:endParaRPr>
            </a:p>
          </p:txBody>
        </p:sp>
      </p:grpSp>
      <p:grpSp>
        <p:nvGrpSpPr>
          <p:cNvPr id="3" name="Group 20"/>
          <p:cNvGrpSpPr>
            <a:grpSpLocks/>
          </p:cNvGrpSpPr>
          <p:nvPr/>
        </p:nvGrpSpPr>
        <p:grpSpPr bwMode="auto">
          <a:xfrm>
            <a:off x="2569703" y="2054463"/>
            <a:ext cx="1793315" cy="776998"/>
            <a:chOff x="2155025" y="4449725"/>
            <a:chExt cx="2391371" cy="1034463"/>
          </a:xfrm>
        </p:grpSpPr>
        <p:sp>
          <p:nvSpPr>
            <p:cNvPr id="262" name="TextBox 261"/>
            <p:cNvSpPr txBox="1"/>
            <p:nvPr/>
          </p:nvSpPr>
          <p:spPr>
            <a:xfrm>
              <a:off x="2155025" y="4449725"/>
              <a:ext cx="725072" cy="368785"/>
            </a:xfrm>
            <a:prstGeom prst="rect">
              <a:avLst/>
            </a:prstGeom>
            <a:noFill/>
          </p:spPr>
          <p:txBody>
            <a:bodyPr wrap="none">
              <a:spAutoFit/>
            </a:bodyPr>
            <a:lstStyle/>
            <a:p>
              <a:pPr>
                <a:defRPr/>
              </a:pPr>
              <a:r>
                <a:rPr lang="en-US" sz="1200" dirty="0">
                  <a:solidFill>
                    <a:schemeClr val="tx1">
                      <a:lumMod val="75000"/>
                      <a:lumOff val="25000"/>
                    </a:schemeClr>
                  </a:solidFill>
                  <a:latin typeface="微软雅黑" pitchFamily="34" charset="-122"/>
                  <a:ea typeface="微软雅黑" pitchFamily="34" charset="-122"/>
                  <a:cs typeface="+mn-ea"/>
                  <a:sym typeface="+mn-lt"/>
                </a:rPr>
                <a:t>201</a:t>
              </a:r>
              <a:r>
                <a:rPr lang="en-US" altLang="zh-CN" sz="1200" dirty="0">
                  <a:solidFill>
                    <a:schemeClr val="tx1">
                      <a:lumMod val="75000"/>
                      <a:lumOff val="25000"/>
                    </a:schemeClr>
                  </a:solidFill>
                  <a:latin typeface="微软雅黑" pitchFamily="34" charset="-122"/>
                  <a:ea typeface="微软雅黑" pitchFamily="34" charset="-122"/>
                  <a:cs typeface="+mn-ea"/>
                  <a:sym typeface="+mn-lt"/>
                </a:rPr>
                <a:t>7</a:t>
              </a:r>
              <a:endParaRPr lang="en-US" sz="1200" dirty="0">
                <a:solidFill>
                  <a:schemeClr val="tx1">
                    <a:lumMod val="75000"/>
                    <a:lumOff val="25000"/>
                  </a:schemeClr>
                </a:solidFill>
                <a:latin typeface="微软雅黑" pitchFamily="34" charset="-122"/>
                <a:ea typeface="微软雅黑" pitchFamily="34" charset="-122"/>
                <a:cs typeface="+mn-ea"/>
                <a:sym typeface="+mn-lt"/>
              </a:endParaRPr>
            </a:p>
          </p:txBody>
        </p:sp>
        <p:sp>
          <p:nvSpPr>
            <p:cNvPr id="263" name="Rectangle 22"/>
            <p:cNvSpPr/>
            <p:nvPr/>
          </p:nvSpPr>
          <p:spPr>
            <a:xfrm>
              <a:off x="2155025" y="4808082"/>
              <a:ext cx="2391371" cy="676106"/>
            </a:xfrm>
            <a:prstGeom prst="rect">
              <a:avLst/>
            </a:prstGeom>
          </p:spPr>
          <p:txBody>
            <a:bodyPr>
              <a:spAutoFit/>
            </a:bodyPr>
            <a:lstStyle/>
            <a:p>
              <a:pPr>
                <a:defRPr/>
              </a:pPr>
              <a:r>
                <a:rPr lang="zh-CN" altLang="en-US" sz="900" dirty="0">
                  <a:solidFill>
                    <a:schemeClr val="tx1">
                      <a:lumMod val="50000"/>
                      <a:lumOff val="50000"/>
                    </a:schemeClr>
                  </a:solidFill>
                  <a:latin typeface="微软雅黑" pitchFamily="34" charset="-122"/>
                  <a:ea typeface="微软雅黑" pitchFamily="34" charset="-122"/>
                  <a:cs typeface="+mn-ea"/>
                  <a:sym typeface="+mn-lt"/>
                </a:rPr>
                <a:t>点击输入详细文本内容，点击输入详细的文本内容，点击输入详细的文本内容。</a:t>
              </a:r>
              <a:endParaRPr lang="en-US" altLang="zh-CN" sz="900" dirty="0">
                <a:solidFill>
                  <a:schemeClr val="tx1">
                    <a:lumMod val="50000"/>
                    <a:lumOff val="50000"/>
                  </a:schemeClr>
                </a:solidFill>
                <a:latin typeface="微软雅黑" pitchFamily="34" charset="-122"/>
                <a:ea typeface="微软雅黑" pitchFamily="34" charset="-122"/>
                <a:cs typeface="+mn-ea"/>
                <a:sym typeface="+mn-lt"/>
              </a:endParaRPr>
            </a:p>
          </p:txBody>
        </p:sp>
      </p:grpSp>
      <p:grpSp>
        <p:nvGrpSpPr>
          <p:cNvPr id="4" name="Group 23"/>
          <p:cNvGrpSpPr>
            <a:grpSpLocks/>
          </p:cNvGrpSpPr>
          <p:nvPr/>
        </p:nvGrpSpPr>
        <p:grpSpPr bwMode="auto">
          <a:xfrm>
            <a:off x="5169176" y="1158836"/>
            <a:ext cx="1794505" cy="776998"/>
            <a:chOff x="2155025" y="4449725"/>
            <a:chExt cx="2391371" cy="1034463"/>
          </a:xfrm>
        </p:grpSpPr>
        <p:sp>
          <p:nvSpPr>
            <p:cNvPr id="265" name="TextBox 264"/>
            <p:cNvSpPr txBox="1"/>
            <p:nvPr/>
          </p:nvSpPr>
          <p:spPr>
            <a:xfrm>
              <a:off x="2155025" y="4449725"/>
              <a:ext cx="724591" cy="368785"/>
            </a:xfrm>
            <a:prstGeom prst="rect">
              <a:avLst/>
            </a:prstGeom>
            <a:noFill/>
          </p:spPr>
          <p:txBody>
            <a:bodyPr wrap="none">
              <a:spAutoFit/>
            </a:bodyPr>
            <a:lstStyle/>
            <a:p>
              <a:pPr>
                <a:defRPr/>
              </a:pPr>
              <a:r>
                <a:rPr lang="en-US" sz="1200" dirty="0">
                  <a:solidFill>
                    <a:schemeClr val="tx1">
                      <a:lumMod val="75000"/>
                      <a:lumOff val="25000"/>
                    </a:schemeClr>
                  </a:solidFill>
                  <a:latin typeface="微软雅黑" pitchFamily="34" charset="-122"/>
                  <a:ea typeface="微软雅黑" pitchFamily="34" charset="-122"/>
                  <a:cs typeface="+mn-ea"/>
                  <a:sym typeface="+mn-lt"/>
                </a:rPr>
                <a:t>201</a:t>
              </a:r>
              <a:r>
                <a:rPr lang="en-US" altLang="zh-CN" sz="1200" dirty="0">
                  <a:solidFill>
                    <a:schemeClr val="tx1">
                      <a:lumMod val="75000"/>
                      <a:lumOff val="25000"/>
                    </a:schemeClr>
                  </a:solidFill>
                  <a:latin typeface="微软雅黑" pitchFamily="34" charset="-122"/>
                  <a:ea typeface="微软雅黑" pitchFamily="34" charset="-122"/>
                  <a:cs typeface="+mn-ea"/>
                  <a:sym typeface="+mn-lt"/>
                </a:rPr>
                <a:t>8</a:t>
              </a:r>
              <a:endParaRPr lang="en-US" sz="1200" dirty="0">
                <a:solidFill>
                  <a:schemeClr val="tx1">
                    <a:lumMod val="75000"/>
                    <a:lumOff val="25000"/>
                  </a:schemeClr>
                </a:solidFill>
                <a:latin typeface="微软雅黑" pitchFamily="34" charset="-122"/>
                <a:ea typeface="微软雅黑" pitchFamily="34" charset="-122"/>
                <a:cs typeface="+mn-ea"/>
                <a:sym typeface="+mn-lt"/>
              </a:endParaRPr>
            </a:p>
          </p:txBody>
        </p:sp>
        <p:sp>
          <p:nvSpPr>
            <p:cNvPr id="266" name="Rectangle 25"/>
            <p:cNvSpPr/>
            <p:nvPr/>
          </p:nvSpPr>
          <p:spPr>
            <a:xfrm>
              <a:off x="2155025" y="4808082"/>
              <a:ext cx="2391371" cy="676106"/>
            </a:xfrm>
            <a:prstGeom prst="rect">
              <a:avLst/>
            </a:prstGeom>
          </p:spPr>
          <p:txBody>
            <a:bodyPr>
              <a:spAutoFit/>
            </a:bodyPr>
            <a:lstStyle/>
            <a:p>
              <a:pPr>
                <a:defRPr/>
              </a:pPr>
              <a:r>
                <a:rPr lang="zh-CN" altLang="en-US" sz="900" dirty="0">
                  <a:solidFill>
                    <a:schemeClr val="tx1">
                      <a:lumMod val="50000"/>
                      <a:lumOff val="50000"/>
                    </a:schemeClr>
                  </a:solidFill>
                  <a:latin typeface="微软雅黑" pitchFamily="34" charset="-122"/>
                  <a:ea typeface="微软雅黑" pitchFamily="34" charset="-122"/>
                  <a:cs typeface="+mn-ea"/>
                  <a:sym typeface="+mn-lt"/>
                </a:rPr>
                <a:t>点击输入详细文本内容，点击输入详细的文本内容，点击输入详细的文本内容。</a:t>
              </a:r>
              <a:endParaRPr lang="en-US" altLang="zh-CN" sz="900" dirty="0">
                <a:solidFill>
                  <a:schemeClr val="tx1">
                    <a:lumMod val="50000"/>
                    <a:lumOff val="50000"/>
                  </a:schemeClr>
                </a:solidFill>
                <a:latin typeface="微软雅黑" pitchFamily="34" charset="-122"/>
                <a:ea typeface="微软雅黑" pitchFamily="34" charset="-122"/>
                <a:cs typeface="+mn-ea"/>
                <a:sym typeface="+mn-lt"/>
              </a:endParaRPr>
            </a:p>
          </p:txBody>
        </p:sp>
      </p:grpSp>
      <p:grpSp>
        <p:nvGrpSpPr>
          <p:cNvPr id="5" name="Group 26"/>
          <p:cNvGrpSpPr>
            <a:grpSpLocks/>
          </p:cNvGrpSpPr>
          <p:nvPr/>
        </p:nvGrpSpPr>
        <p:grpSpPr bwMode="auto">
          <a:xfrm>
            <a:off x="6093222" y="2514185"/>
            <a:ext cx="1793315" cy="775803"/>
            <a:chOff x="2155025" y="4449725"/>
            <a:chExt cx="2391371" cy="1034670"/>
          </a:xfrm>
        </p:grpSpPr>
        <p:sp>
          <p:nvSpPr>
            <p:cNvPr id="268" name="TextBox 267"/>
            <p:cNvSpPr txBox="1"/>
            <p:nvPr/>
          </p:nvSpPr>
          <p:spPr>
            <a:xfrm>
              <a:off x="2155025" y="4449725"/>
              <a:ext cx="725072" cy="369427"/>
            </a:xfrm>
            <a:prstGeom prst="rect">
              <a:avLst/>
            </a:prstGeom>
            <a:noFill/>
          </p:spPr>
          <p:txBody>
            <a:bodyPr wrap="none">
              <a:spAutoFit/>
            </a:bodyPr>
            <a:lstStyle/>
            <a:p>
              <a:pPr>
                <a:defRPr/>
              </a:pPr>
              <a:r>
                <a:rPr lang="en-US" sz="1200" dirty="0">
                  <a:solidFill>
                    <a:schemeClr val="tx1">
                      <a:lumMod val="75000"/>
                      <a:lumOff val="25000"/>
                    </a:schemeClr>
                  </a:solidFill>
                  <a:latin typeface="微软雅黑" pitchFamily="34" charset="-122"/>
                  <a:ea typeface="微软雅黑" pitchFamily="34" charset="-122"/>
                  <a:cs typeface="+mn-ea"/>
                  <a:sym typeface="+mn-lt"/>
                </a:rPr>
                <a:t>201</a:t>
              </a:r>
              <a:r>
                <a:rPr lang="en-US" altLang="zh-CN" sz="1200" dirty="0">
                  <a:solidFill>
                    <a:schemeClr val="tx1">
                      <a:lumMod val="75000"/>
                      <a:lumOff val="25000"/>
                    </a:schemeClr>
                  </a:solidFill>
                  <a:latin typeface="微软雅黑" pitchFamily="34" charset="-122"/>
                  <a:ea typeface="微软雅黑" pitchFamily="34" charset="-122"/>
                  <a:cs typeface="+mn-ea"/>
                  <a:sym typeface="+mn-lt"/>
                </a:rPr>
                <a:t>9</a:t>
              </a:r>
              <a:endParaRPr lang="en-US" sz="1200" dirty="0">
                <a:solidFill>
                  <a:schemeClr val="tx1">
                    <a:lumMod val="75000"/>
                    <a:lumOff val="25000"/>
                  </a:schemeClr>
                </a:solidFill>
                <a:latin typeface="微软雅黑" pitchFamily="34" charset="-122"/>
                <a:ea typeface="微软雅黑" pitchFamily="34" charset="-122"/>
                <a:cs typeface="+mn-ea"/>
                <a:sym typeface="+mn-lt"/>
              </a:endParaRPr>
            </a:p>
          </p:txBody>
        </p:sp>
        <p:sp>
          <p:nvSpPr>
            <p:cNvPr id="269" name="Rectangle 28"/>
            <p:cNvSpPr/>
            <p:nvPr/>
          </p:nvSpPr>
          <p:spPr>
            <a:xfrm>
              <a:off x="2155025" y="4807113"/>
              <a:ext cx="2391371" cy="677282"/>
            </a:xfrm>
            <a:prstGeom prst="rect">
              <a:avLst/>
            </a:prstGeom>
          </p:spPr>
          <p:txBody>
            <a:bodyPr>
              <a:spAutoFit/>
            </a:bodyPr>
            <a:lstStyle/>
            <a:p>
              <a:pPr>
                <a:defRPr/>
              </a:pPr>
              <a:r>
                <a:rPr lang="zh-CN" altLang="en-US" sz="900" dirty="0">
                  <a:solidFill>
                    <a:schemeClr val="tx1">
                      <a:lumMod val="50000"/>
                      <a:lumOff val="50000"/>
                    </a:schemeClr>
                  </a:solidFill>
                  <a:latin typeface="微软雅黑" pitchFamily="34" charset="-122"/>
                  <a:ea typeface="微软雅黑" pitchFamily="34" charset="-122"/>
                  <a:cs typeface="+mn-ea"/>
                  <a:sym typeface="+mn-lt"/>
                </a:rPr>
                <a:t>点击输入详细文本内容，点击输入详细的文本内容，点击输入详细的文本内容。</a:t>
              </a:r>
              <a:endParaRPr lang="en-US" altLang="zh-CN" sz="900" dirty="0">
                <a:solidFill>
                  <a:schemeClr val="tx1">
                    <a:lumMod val="50000"/>
                    <a:lumOff val="50000"/>
                  </a:schemeClr>
                </a:solidFill>
                <a:latin typeface="微软雅黑" pitchFamily="34" charset="-122"/>
                <a:ea typeface="微软雅黑" pitchFamily="34" charset="-122"/>
                <a:cs typeface="+mn-ea"/>
                <a:sym typeface="+mn-lt"/>
              </a:endParaRPr>
            </a:p>
          </p:txBody>
        </p:sp>
      </p:grpSp>
      <p:grpSp>
        <p:nvGrpSpPr>
          <p:cNvPr id="6" name="Group 29"/>
          <p:cNvGrpSpPr>
            <a:grpSpLocks/>
          </p:cNvGrpSpPr>
          <p:nvPr/>
        </p:nvGrpSpPr>
        <p:grpSpPr bwMode="auto">
          <a:xfrm>
            <a:off x="6630263" y="3730189"/>
            <a:ext cx="1793315" cy="775804"/>
            <a:chOff x="2155025" y="4449725"/>
            <a:chExt cx="2391371" cy="1034671"/>
          </a:xfrm>
        </p:grpSpPr>
        <p:sp>
          <p:nvSpPr>
            <p:cNvPr id="271" name="TextBox 270"/>
            <p:cNvSpPr txBox="1"/>
            <p:nvPr/>
          </p:nvSpPr>
          <p:spPr>
            <a:xfrm>
              <a:off x="2155025" y="4449725"/>
              <a:ext cx="725072" cy="369427"/>
            </a:xfrm>
            <a:prstGeom prst="rect">
              <a:avLst/>
            </a:prstGeom>
            <a:noFill/>
          </p:spPr>
          <p:txBody>
            <a:bodyPr wrap="none">
              <a:spAutoFit/>
            </a:bodyPr>
            <a:lstStyle/>
            <a:p>
              <a:pPr>
                <a:defRPr/>
              </a:pPr>
              <a:r>
                <a:rPr lang="en-US" sz="1200" dirty="0">
                  <a:solidFill>
                    <a:schemeClr val="tx1">
                      <a:lumMod val="75000"/>
                      <a:lumOff val="25000"/>
                    </a:schemeClr>
                  </a:solidFill>
                  <a:latin typeface="微软雅黑" pitchFamily="34" charset="-122"/>
                  <a:ea typeface="微软雅黑" pitchFamily="34" charset="-122"/>
                  <a:cs typeface="+mn-ea"/>
                  <a:sym typeface="+mn-lt"/>
                </a:rPr>
                <a:t>2020</a:t>
              </a:r>
            </a:p>
          </p:txBody>
        </p:sp>
        <p:sp>
          <p:nvSpPr>
            <p:cNvPr id="272" name="Rectangle 31"/>
            <p:cNvSpPr/>
            <p:nvPr/>
          </p:nvSpPr>
          <p:spPr>
            <a:xfrm>
              <a:off x="2155025" y="4807114"/>
              <a:ext cx="2391371" cy="677282"/>
            </a:xfrm>
            <a:prstGeom prst="rect">
              <a:avLst/>
            </a:prstGeom>
          </p:spPr>
          <p:txBody>
            <a:bodyPr>
              <a:spAutoFit/>
            </a:bodyPr>
            <a:lstStyle/>
            <a:p>
              <a:pPr>
                <a:defRPr/>
              </a:pPr>
              <a:r>
                <a:rPr lang="zh-CN" altLang="en-US" sz="900" dirty="0">
                  <a:solidFill>
                    <a:schemeClr val="tx1">
                      <a:lumMod val="50000"/>
                      <a:lumOff val="50000"/>
                    </a:schemeClr>
                  </a:solidFill>
                  <a:latin typeface="微软雅黑" pitchFamily="34" charset="-122"/>
                  <a:ea typeface="微软雅黑" pitchFamily="34" charset="-122"/>
                  <a:cs typeface="+mn-ea"/>
                  <a:sym typeface="+mn-lt"/>
                </a:rPr>
                <a:t>点击输入详细文本内容，点击输入详细的文本内容，点击输入详细的文本内容。</a:t>
              </a:r>
              <a:endParaRPr lang="en-US" altLang="zh-CN" sz="900" dirty="0">
                <a:solidFill>
                  <a:schemeClr val="tx1">
                    <a:lumMod val="50000"/>
                    <a:lumOff val="50000"/>
                  </a:schemeClr>
                </a:solidFill>
                <a:latin typeface="微软雅黑" pitchFamily="34" charset="-122"/>
                <a:ea typeface="微软雅黑" pitchFamily="34" charset="-122"/>
                <a:cs typeface="+mn-ea"/>
                <a:sym typeface="+mn-lt"/>
              </a:endParaRPr>
            </a:p>
          </p:txBody>
        </p:sp>
      </p:grpSp>
      <p:cxnSp>
        <p:nvCxnSpPr>
          <p:cNvPr id="273" name="Curved Connector 33"/>
          <p:cNvCxnSpPr>
            <a:stCxn id="256" idx="0"/>
            <a:endCxn id="255" idx="3"/>
          </p:cNvCxnSpPr>
          <p:nvPr/>
        </p:nvCxnSpPr>
        <p:spPr>
          <a:xfrm rot="5400000" flipH="1" flipV="1">
            <a:off x="1197858" y="2638629"/>
            <a:ext cx="758146" cy="710380"/>
          </a:xfrm>
          <a:prstGeom prst="curvedConnector3">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4" name="Curved Connector 39"/>
          <p:cNvCxnSpPr>
            <a:stCxn id="237" idx="4"/>
            <a:endCxn id="254" idx="1"/>
          </p:cNvCxnSpPr>
          <p:nvPr/>
        </p:nvCxnSpPr>
        <p:spPr>
          <a:xfrm rot="16200000" flipH="1">
            <a:off x="4689507" y="1830914"/>
            <a:ext cx="935604" cy="680015"/>
          </a:xfrm>
          <a:prstGeom prst="curvedConnector3">
            <a:avLst>
              <a:gd name="adj1" fmla="val 50000"/>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5" name="Curved Connector 41"/>
          <p:cNvCxnSpPr>
            <a:stCxn id="254" idx="4"/>
            <a:endCxn id="257" idx="0"/>
          </p:cNvCxnSpPr>
          <p:nvPr/>
        </p:nvCxnSpPr>
        <p:spPr>
          <a:xfrm rot="16200000" flipH="1">
            <a:off x="5673111" y="3204719"/>
            <a:ext cx="708641" cy="625755"/>
          </a:xfrm>
          <a:prstGeom prst="curvedConnector3">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6" name="Curved Connector 39"/>
          <p:cNvCxnSpPr>
            <a:stCxn id="255" idx="7"/>
            <a:endCxn id="237" idx="0"/>
          </p:cNvCxnSpPr>
          <p:nvPr/>
        </p:nvCxnSpPr>
        <p:spPr>
          <a:xfrm rot="5400000" flipH="1" flipV="1">
            <a:off x="3153921" y="516813"/>
            <a:ext cx="876054" cy="2450705"/>
          </a:xfrm>
          <a:prstGeom prst="curvedConnector3">
            <a:avLst>
              <a:gd name="adj1" fmla="val 119577"/>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9476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p:cTn id="7" dur="500" fill="hold"/>
                                        <p:tgtEl>
                                          <p:spTgt spid="256"/>
                                        </p:tgtEl>
                                        <p:attrNameLst>
                                          <p:attrName>ppt_w</p:attrName>
                                        </p:attrNameLst>
                                      </p:cBhvr>
                                      <p:tavLst>
                                        <p:tav tm="0">
                                          <p:val>
                                            <p:fltVal val="0"/>
                                          </p:val>
                                        </p:tav>
                                        <p:tav tm="100000">
                                          <p:val>
                                            <p:strVal val="#ppt_w"/>
                                          </p:val>
                                        </p:tav>
                                      </p:tavLst>
                                    </p:anim>
                                    <p:anim calcmode="lin" valueType="num">
                                      <p:cBhvr>
                                        <p:cTn id="8" dur="500" fill="hold"/>
                                        <p:tgtEl>
                                          <p:spTgt spid="256"/>
                                        </p:tgtEl>
                                        <p:attrNameLst>
                                          <p:attrName>ppt_h</p:attrName>
                                        </p:attrNameLst>
                                      </p:cBhvr>
                                      <p:tavLst>
                                        <p:tav tm="0">
                                          <p:val>
                                            <p:fltVal val="0"/>
                                          </p:val>
                                        </p:tav>
                                        <p:tav tm="100000">
                                          <p:val>
                                            <p:strVal val="#ppt_h"/>
                                          </p:val>
                                        </p:tav>
                                      </p:tavLst>
                                    </p:anim>
                                    <p:animEffect transition="in" filter="fade">
                                      <p:cBhvr>
                                        <p:cTn id="9" dur="500"/>
                                        <p:tgtEl>
                                          <p:spTgt spid="256"/>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273"/>
                                        </p:tgtEl>
                                        <p:attrNameLst>
                                          <p:attrName>style.visibility</p:attrName>
                                        </p:attrNameLst>
                                      </p:cBhvr>
                                      <p:to>
                                        <p:strVal val="visible"/>
                                      </p:to>
                                    </p:set>
                                    <p:animEffect transition="in" filter="wipe(down)">
                                      <p:cBhvr>
                                        <p:cTn id="13" dur="500"/>
                                        <p:tgtEl>
                                          <p:spTgt spid="273"/>
                                        </p:tgtEl>
                                      </p:cBhvr>
                                    </p:animEffect>
                                  </p:childTnLst>
                                </p:cTn>
                              </p:par>
                              <p:par>
                                <p:cTn id="14" presetID="42"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anim calcmode="lin" valueType="num">
                                      <p:cBhvr>
                                        <p:cTn id="17" dur="500" fill="hold"/>
                                        <p:tgtEl>
                                          <p:spTgt spid="2"/>
                                        </p:tgtEl>
                                        <p:attrNameLst>
                                          <p:attrName>ppt_x</p:attrName>
                                        </p:attrNameLst>
                                      </p:cBhvr>
                                      <p:tavLst>
                                        <p:tav tm="0">
                                          <p:val>
                                            <p:strVal val="#ppt_x"/>
                                          </p:val>
                                        </p:tav>
                                        <p:tav tm="100000">
                                          <p:val>
                                            <p:strVal val="#ppt_x"/>
                                          </p:val>
                                        </p:tav>
                                      </p:tavLst>
                                    </p:anim>
                                    <p:anim calcmode="lin" valueType="num">
                                      <p:cBhvr>
                                        <p:cTn id="18" dur="5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255"/>
                                        </p:tgtEl>
                                        <p:attrNameLst>
                                          <p:attrName>style.visibility</p:attrName>
                                        </p:attrNameLst>
                                      </p:cBhvr>
                                      <p:to>
                                        <p:strVal val="visible"/>
                                      </p:to>
                                    </p:set>
                                    <p:anim calcmode="lin" valueType="num">
                                      <p:cBhvr>
                                        <p:cTn id="22" dur="500" fill="hold"/>
                                        <p:tgtEl>
                                          <p:spTgt spid="255"/>
                                        </p:tgtEl>
                                        <p:attrNameLst>
                                          <p:attrName>ppt_w</p:attrName>
                                        </p:attrNameLst>
                                      </p:cBhvr>
                                      <p:tavLst>
                                        <p:tav tm="0">
                                          <p:val>
                                            <p:fltVal val="0"/>
                                          </p:val>
                                        </p:tav>
                                        <p:tav tm="100000">
                                          <p:val>
                                            <p:strVal val="#ppt_w"/>
                                          </p:val>
                                        </p:tav>
                                      </p:tavLst>
                                    </p:anim>
                                    <p:anim calcmode="lin" valueType="num">
                                      <p:cBhvr>
                                        <p:cTn id="23" dur="500" fill="hold"/>
                                        <p:tgtEl>
                                          <p:spTgt spid="255"/>
                                        </p:tgtEl>
                                        <p:attrNameLst>
                                          <p:attrName>ppt_h</p:attrName>
                                        </p:attrNameLst>
                                      </p:cBhvr>
                                      <p:tavLst>
                                        <p:tav tm="0">
                                          <p:val>
                                            <p:fltVal val="0"/>
                                          </p:val>
                                        </p:tav>
                                        <p:tav tm="100000">
                                          <p:val>
                                            <p:strVal val="#ppt_h"/>
                                          </p:val>
                                        </p:tav>
                                      </p:tavLst>
                                    </p:anim>
                                    <p:animEffect transition="in" filter="fade">
                                      <p:cBhvr>
                                        <p:cTn id="24" dur="500"/>
                                        <p:tgtEl>
                                          <p:spTgt spid="255"/>
                                        </p:tgtEl>
                                      </p:cBhvr>
                                    </p:animEffect>
                                  </p:childTnLst>
                                </p:cTn>
                              </p:par>
                            </p:childTnLst>
                          </p:cTn>
                        </p:par>
                        <p:par>
                          <p:cTn id="25" fill="hold">
                            <p:stCondLst>
                              <p:cond delay="1500"/>
                            </p:stCondLst>
                            <p:childTnLst>
                              <p:par>
                                <p:cTn id="26" presetID="18" presetClass="entr" presetSubtype="6" fill="hold" nodeType="afterEffect">
                                  <p:stCondLst>
                                    <p:cond delay="0"/>
                                  </p:stCondLst>
                                  <p:childTnLst>
                                    <p:set>
                                      <p:cBhvr>
                                        <p:cTn id="27" dur="1" fill="hold">
                                          <p:stCondLst>
                                            <p:cond delay="0"/>
                                          </p:stCondLst>
                                        </p:cTn>
                                        <p:tgtEl>
                                          <p:spTgt spid="276"/>
                                        </p:tgtEl>
                                        <p:attrNameLst>
                                          <p:attrName>style.visibility</p:attrName>
                                        </p:attrNameLst>
                                      </p:cBhvr>
                                      <p:to>
                                        <p:strVal val="visible"/>
                                      </p:to>
                                    </p:set>
                                    <p:animEffect transition="in" filter="strips(downRight)">
                                      <p:cBhvr>
                                        <p:cTn id="28" dur="500"/>
                                        <p:tgtEl>
                                          <p:spTgt spid="276"/>
                                        </p:tgtEl>
                                      </p:cBhvr>
                                    </p:animEffect>
                                  </p:childTnLst>
                                </p:cTn>
                              </p:par>
                              <p:par>
                                <p:cTn id="29" presetID="42"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237"/>
                                        </p:tgtEl>
                                        <p:attrNameLst>
                                          <p:attrName>style.visibility</p:attrName>
                                        </p:attrNameLst>
                                      </p:cBhvr>
                                      <p:to>
                                        <p:strVal val="visible"/>
                                      </p:to>
                                    </p:set>
                                    <p:anim calcmode="lin" valueType="num">
                                      <p:cBhvr>
                                        <p:cTn id="37" dur="500" fill="hold"/>
                                        <p:tgtEl>
                                          <p:spTgt spid="237"/>
                                        </p:tgtEl>
                                        <p:attrNameLst>
                                          <p:attrName>ppt_w</p:attrName>
                                        </p:attrNameLst>
                                      </p:cBhvr>
                                      <p:tavLst>
                                        <p:tav tm="0">
                                          <p:val>
                                            <p:fltVal val="0"/>
                                          </p:val>
                                        </p:tav>
                                        <p:tav tm="100000">
                                          <p:val>
                                            <p:strVal val="#ppt_w"/>
                                          </p:val>
                                        </p:tav>
                                      </p:tavLst>
                                    </p:anim>
                                    <p:anim calcmode="lin" valueType="num">
                                      <p:cBhvr>
                                        <p:cTn id="38" dur="500" fill="hold"/>
                                        <p:tgtEl>
                                          <p:spTgt spid="237"/>
                                        </p:tgtEl>
                                        <p:attrNameLst>
                                          <p:attrName>ppt_h</p:attrName>
                                        </p:attrNameLst>
                                      </p:cBhvr>
                                      <p:tavLst>
                                        <p:tav tm="0">
                                          <p:val>
                                            <p:fltVal val="0"/>
                                          </p:val>
                                        </p:tav>
                                        <p:tav tm="100000">
                                          <p:val>
                                            <p:strVal val="#ppt_h"/>
                                          </p:val>
                                        </p:tav>
                                      </p:tavLst>
                                    </p:anim>
                                    <p:animEffect transition="in" filter="fade">
                                      <p:cBhvr>
                                        <p:cTn id="39" dur="500"/>
                                        <p:tgtEl>
                                          <p:spTgt spid="237"/>
                                        </p:tgtEl>
                                      </p:cBhvr>
                                    </p:animEffect>
                                  </p:childTnLst>
                                </p:cTn>
                              </p:par>
                            </p:childTnLst>
                          </p:cTn>
                        </p:par>
                        <p:par>
                          <p:cTn id="40" fill="hold">
                            <p:stCondLst>
                              <p:cond delay="2500"/>
                            </p:stCondLst>
                            <p:childTnLst>
                              <p:par>
                                <p:cTn id="41" presetID="18" presetClass="entr" presetSubtype="6" fill="hold" nodeType="afterEffect">
                                  <p:stCondLst>
                                    <p:cond delay="0"/>
                                  </p:stCondLst>
                                  <p:childTnLst>
                                    <p:set>
                                      <p:cBhvr>
                                        <p:cTn id="42" dur="1" fill="hold">
                                          <p:stCondLst>
                                            <p:cond delay="0"/>
                                          </p:stCondLst>
                                        </p:cTn>
                                        <p:tgtEl>
                                          <p:spTgt spid="274"/>
                                        </p:tgtEl>
                                        <p:attrNameLst>
                                          <p:attrName>style.visibility</p:attrName>
                                        </p:attrNameLst>
                                      </p:cBhvr>
                                      <p:to>
                                        <p:strVal val="visible"/>
                                      </p:to>
                                    </p:set>
                                    <p:animEffect transition="in" filter="strips(downRight)">
                                      <p:cBhvr>
                                        <p:cTn id="43" dur="500"/>
                                        <p:tgtEl>
                                          <p:spTgt spid="274"/>
                                        </p:tgtEl>
                                      </p:cBhvr>
                                    </p:animEffect>
                                  </p:childTnLst>
                                </p:cTn>
                              </p:par>
                              <p:par>
                                <p:cTn id="44" presetID="42"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anim calcmode="lin" valueType="num">
                                      <p:cBhvr>
                                        <p:cTn id="47" dur="500" fill="hold"/>
                                        <p:tgtEl>
                                          <p:spTgt spid="4"/>
                                        </p:tgtEl>
                                        <p:attrNameLst>
                                          <p:attrName>ppt_x</p:attrName>
                                        </p:attrNameLst>
                                      </p:cBhvr>
                                      <p:tavLst>
                                        <p:tav tm="0">
                                          <p:val>
                                            <p:strVal val="#ppt_x"/>
                                          </p:val>
                                        </p:tav>
                                        <p:tav tm="100000">
                                          <p:val>
                                            <p:strVal val="#ppt_x"/>
                                          </p:val>
                                        </p:tav>
                                      </p:tavLst>
                                    </p:anim>
                                    <p:anim calcmode="lin" valueType="num">
                                      <p:cBhvr>
                                        <p:cTn id="48" dur="500" fill="hold"/>
                                        <p:tgtEl>
                                          <p:spTgt spid="4"/>
                                        </p:tgtEl>
                                        <p:attrNameLst>
                                          <p:attrName>ppt_y</p:attrName>
                                        </p:attrNameLst>
                                      </p:cBhvr>
                                      <p:tavLst>
                                        <p:tav tm="0">
                                          <p:val>
                                            <p:strVal val="#ppt_y+.1"/>
                                          </p:val>
                                        </p:tav>
                                        <p:tav tm="100000">
                                          <p:val>
                                            <p:strVal val="#ppt_y"/>
                                          </p:val>
                                        </p:tav>
                                      </p:tavLst>
                                    </p:anim>
                                  </p:childTnLst>
                                </p:cTn>
                              </p:par>
                            </p:childTnLst>
                          </p:cTn>
                        </p:par>
                        <p:par>
                          <p:cTn id="49" fill="hold">
                            <p:stCondLst>
                              <p:cond delay="3000"/>
                            </p:stCondLst>
                            <p:childTnLst>
                              <p:par>
                                <p:cTn id="50" presetID="53" presetClass="entr" presetSubtype="16" fill="hold" grpId="0" nodeType="afterEffect">
                                  <p:stCondLst>
                                    <p:cond delay="0"/>
                                  </p:stCondLst>
                                  <p:childTnLst>
                                    <p:set>
                                      <p:cBhvr>
                                        <p:cTn id="51" dur="1" fill="hold">
                                          <p:stCondLst>
                                            <p:cond delay="0"/>
                                          </p:stCondLst>
                                        </p:cTn>
                                        <p:tgtEl>
                                          <p:spTgt spid="254"/>
                                        </p:tgtEl>
                                        <p:attrNameLst>
                                          <p:attrName>style.visibility</p:attrName>
                                        </p:attrNameLst>
                                      </p:cBhvr>
                                      <p:to>
                                        <p:strVal val="visible"/>
                                      </p:to>
                                    </p:set>
                                    <p:anim calcmode="lin" valueType="num">
                                      <p:cBhvr>
                                        <p:cTn id="52" dur="500" fill="hold"/>
                                        <p:tgtEl>
                                          <p:spTgt spid="254"/>
                                        </p:tgtEl>
                                        <p:attrNameLst>
                                          <p:attrName>ppt_w</p:attrName>
                                        </p:attrNameLst>
                                      </p:cBhvr>
                                      <p:tavLst>
                                        <p:tav tm="0">
                                          <p:val>
                                            <p:fltVal val="0"/>
                                          </p:val>
                                        </p:tav>
                                        <p:tav tm="100000">
                                          <p:val>
                                            <p:strVal val="#ppt_w"/>
                                          </p:val>
                                        </p:tav>
                                      </p:tavLst>
                                    </p:anim>
                                    <p:anim calcmode="lin" valueType="num">
                                      <p:cBhvr>
                                        <p:cTn id="53" dur="500" fill="hold"/>
                                        <p:tgtEl>
                                          <p:spTgt spid="254"/>
                                        </p:tgtEl>
                                        <p:attrNameLst>
                                          <p:attrName>ppt_h</p:attrName>
                                        </p:attrNameLst>
                                      </p:cBhvr>
                                      <p:tavLst>
                                        <p:tav tm="0">
                                          <p:val>
                                            <p:fltVal val="0"/>
                                          </p:val>
                                        </p:tav>
                                        <p:tav tm="100000">
                                          <p:val>
                                            <p:strVal val="#ppt_h"/>
                                          </p:val>
                                        </p:tav>
                                      </p:tavLst>
                                    </p:anim>
                                    <p:animEffect transition="in" filter="fade">
                                      <p:cBhvr>
                                        <p:cTn id="54" dur="500"/>
                                        <p:tgtEl>
                                          <p:spTgt spid="254"/>
                                        </p:tgtEl>
                                      </p:cBhvr>
                                    </p:animEffect>
                                  </p:childTnLst>
                                </p:cTn>
                              </p:par>
                            </p:childTnLst>
                          </p:cTn>
                        </p:par>
                        <p:par>
                          <p:cTn id="55" fill="hold">
                            <p:stCondLst>
                              <p:cond delay="3500"/>
                            </p:stCondLst>
                            <p:childTnLst>
                              <p:par>
                                <p:cTn id="56" presetID="22" presetClass="entr" presetSubtype="1" fill="hold" nodeType="afterEffect">
                                  <p:stCondLst>
                                    <p:cond delay="0"/>
                                  </p:stCondLst>
                                  <p:childTnLst>
                                    <p:set>
                                      <p:cBhvr>
                                        <p:cTn id="57" dur="1" fill="hold">
                                          <p:stCondLst>
                                            <p:cond delay="0"/>
                                          </p:stCondLst>
                                        </p:cTn>
                                        <p:tgtEl>
                                          <p:spTgt spid="275"/>
                                        </p:tgtEl>
                                        <p:attrNameLst>
                                          <p:attrName>style.visibility</p:attrName>
                                        </p:attrNameLst>
                                      </p:cBhvr>
                                      <p:to>
                                        <p:strVal val="visible"/>
                                      </p:to>
                                    </p:set>
                                    <p:animEffect transition="in" filter="wipe(up)">
                                      <p:cBhvr>
                                        <p:cTn id="58" dur="500"/>
                                        <p:tgtEl>
                                          <p:spTgt spid="275"/>
                                        </p:tgtEl>
                                      </p:cBhvr>
                                    </p:animEffect>
                                  </p:childTnLst>
                                </p:cTn>
                              </p:par>
                              <p:par>
                                <p:cTn id="59" presetID="42" presetClass="entr" presetSubtype="0" fill="hold"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anim calcmode="lin" valueType="num">
                                      <p:cBhvr>
                                        <p:cTn id="62" dur="500" fill="hold"/>
                                        <p:tgtEl>
                                          <p:spTgt spid="5"/>
                                        </p:tgtEl>
                                        <p:attrNameLst>
                                          <p:attrName>ppt_x</p:attrName>
                                        </p:attrNameLst>
                                      </p:cBhvr>
                                      <p:tavLst>
                                        <p:tav tm="0">
                                          <p:val>
                                            <p:strVal val="#ppt_x"/>
                                          </p:val>
                                        </p:tav>
                                        <p:tav tm="100000">
                                          <p:val>
                                            <p:strVal val="#ppt_x"/>
                                          </p:val>
                                        </p:tav>
                                      </p:tavLst>
                                    </p:anim>
                                    <p:anim calcmode="lin" valueType="num">
                                      <p:cBhvr>
                                        <p:cTn id="63" dur="500" fill="hold"/>
                                        <p:tgtEl>
                                          <p:spTgt spid="5"/>
                                        </p:tgtEl>
                                        <p:attrNameLst>
                                          <p:attrName>ppt_y</p:attrName>
                                        </p:attrNameLst>
                                      </p:cBhvr>
                                      <p:tavLst>
                                        <p:tav tm="0">
                                          <p:val>
                                            <p:strVal val="#ppt_y+.1"/>
                                          </p:val>
                                        </p:tav>
                                        <p:tav tm="100000">
                                          <p:val>
                                            <p:strVal val="#ppt_y"/>
                                          </p:val>
                                        </p:tav>
                                      </p:tavLst>
                                    </p:anim>
                                  </p:childTnLst>
                                </p:cTn>
                              </p:par>
                            </p:childTnLst>
                          </p:cTn>
                        </p:par>
                        <p:par>
                          <p:cTn id="64" fill="hold">
                            <p:stCondLst>
                              <p:cond delay="4000"/>
                            </p:stCondLst>
                            <p:childTnLst>
                              <p:par>
                                <p:cTn id="65" presetID="53" presetClass="entr" presetSubtype="16" fill="hold" grpId="0" nodeType="afterEffect">
                                  <p:stCondLst>
                                    <p:cond delay="0"/>
                                  </p:stCondLst>
                                  <p:childTnLst>
                                    <p:set>
                                      <p:cBhvr>
                                        <p:cTn id="66" dur="1" fill="hold">
                                          <p:stCondLst>
                                            <p:cond delay="0"/>
                                          </p:stCondLst>
                                        </p:cTn>
                                        <p:tgtEl>
                                          <p:spTgt spid="257"/>
                                        </p:tgtEl>
                                        <p:attrNameLst>
                                          <p:attrName>style.visibility</p:attrName>
                                        </p:attrNameLst>
                                      </p:cBhvr>
                                      <p:to>
                                        <p:strVal val="visible"/>
                                      </p:to>
                                    </p:set>
                                    <p:anim calcmode="lin" valueType="num">
                                      <p:cBhvr>
                                        <p:cTn id="67" dur="500" fill="hold"/>
                                        <p:tgtEl>
                                          <p:spTgt spid="257"/>
                                        </p:tgtEl>
                                        <p:attrNameLst>
                                          <p:attrName>ppt_w</p:attrName>
                                        </p:attrNameLst>
                                      </p:cBhvr>
                                      <p:tavLst>
                                        <p:tav tm="0">
                                          <p:val>
                                            <p:fltVal val="0"/>
                                          </p:val>
                                        </p:tav>
                                        <p:tav tm="100000">
                                          <p:val>
                                            <p:strVal val="#ppt_w"/>
                                          </p:val>
                                        </p:tav>
                                      </p:tavLst>
                                    </p:anim>
                                    <p:anim calcmode="lin" valueType="num">
                                      <p:cBhvr>
                                        <p:cTn id="68" dur="500" fill="hold"/>
                                        <p:tgtEl>
                                          <p:spTgt spid="257"/>
                                        </p:tgtEl>
                                        <p:attrNameLst>
                                          <p:attrName>ppt_h</p:attrName>
                                        </p:attrNameLst>
                                      </p:cBhvr>
                                      <p:tavLst>
                                        <p:tav tm="0">
                                          <p:val>
                                            <p:fltVal val="0"/>
                                          </p:val>
                                        </p:tav>
                                        <p:tav tm="100000">
                                          <p:val>
                                            <p:strVal val="#ppt_h"/>
                                          </p:val>
                                        </p:tav>
                                      </p:tavLst>
                                    </p:anim>
                                    <p:animEffect transition="in" filter="fade">
                                      <p:cBhvr>
                                        <p:cTn id="69" dur="500"/>
                                        <p:tgtEl>
                                          <p:spTgt spid="257"/>
                                        </p:tgtEl>
                                      </p:cBhvr>
                                    </p:animEffect>
                                  </p:childTnLst>
                                </p:cTn>
                              </p:par>
                            </p:childTnLst>
                          </p:cTn>
                        </p:par>
                        <p:par>
                          <p:cTn id="70" fill="hold">
                            <p:stCondLst>
                              <p:cond delay="4500"/>
                            </p:stCondLst>
                            <p:childTnLst>
                              <p:par>
                                <p:cTn id="71" presetID="42" presetClass="entr" presetSubtype="0" fill="hold" nodeType="after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500"/>
                                        <p:tgtEl>
                                          <p:spTgt spid="6"/>
                                        </p:tgtEl>
                                      </p:cBhvr>
                                    </p:animEffect>
                                    <p:anim calcmode="lin" valueType="num">
                                      <p:cBhvr>
                                        <p:cTn id="74" dur="500" fill="hold"/>
                                        <p:tgtEl>
                                          <p:spTgt spid="6"/>
                                        </p:tgtEl>
                                        <p:attrNameLst>
                                          <p:attrName>ppt_x</p:attrName>
                                        </p:attrNameLst>
                                      </p:cBhvr>
                                      <p:tavLst>
                                        <p:tav tm="0">
                                          <p:val>
                                            <p:strVal val="#ppt_x"/>
                                          </p:val>
                                        </p:tav>
                                        <p:tav tm="100000">
                                          <p:val>
                                            <p:strVal val="#ppt_x"/>
                                          </p:val>
                                        </p:tav>
                                      </p:tavLst>
                                    </p:anim>
                                    <p:anim calcmode="lin" valueType="num">
                                      <p:cBhvr>
                                        <p:cTn id="75"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254" grpId="0" animBg="1"/>
      <p:bldP spid="255" grpId="0" animBg="1"/>
      <p:bldP spid="256" grpId="0" animBg="1"/>
      <p:bldP spid="25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4"/>
          <p:cNvSpPr>
            <a:spLocks noChangeArrowheads="1"/>
          </p:cNvSpPr>
          <p:nvPr/>
        </p:nvSpPr>
        <p:spPr bwMode="auto">
          <a:xfrm>
            <a:off x="6436888" y="2168054"/>
            <a:ext cx="702103" cy="2002786"/>
          </a:xfrm>
          <a:custGeom>
            <a:avLst/>
            <a:gdLst>
              <a:gd name="T0" fmla="*/ 2147483647 w 919"/>
              <a:gd name="T1" fmla="*/ 2147483647 h 1497"/>
              <a:gd name="T2" fmla="*/ 2147483647 w 919"/>
              <a:gd name="T3" fmla="*/ 2147483647 h 1497"/>
              <a:gd name="T4" fmla="*/ 2147483647 w 919"/>
              <a:gd name="T5" fmla="*/ 2147483647 h 1497"/>
              <a:gd name="T6" fmla="*/ 2147483647 w 919"/>
              <a:gd name="T7" fmla="*/ 2147483647 h 1497"/>
              <a:gd name="T8" fmla="*/ 2147483647 w 919"/>
              <a:gd name="T9" fmla="*/ 2147483647 h 1497"/>
              <a:gd name="T10" fmla="*/ 2147483647 w 919"/>
              <a:gd name="T11" fmla="*/ 0 h 1497"/>
              <a:gd name="T12" fmla="*/ 2147483647 w 919"/>
              <a:gd name="T13" fmla="*/ 2147483647 h 1497"/>
              <a:gd name="T14" fmla="*/ 0 60000 65536"/>
              <a:gd name="T15" fmla="*/ 0 60000 65536"/>
              <a:gd name="T16" fmla="*/ 0 60000 65536"/>
              <a:gd name="T17" fmla="*/ 0 60000 65536"/>
              <a:gd name="T18" fmla="*/ 0 60000 65536"/>
              <a:gd name="T19" fmla="*/ 0 60000 65536"/>
              <a:gd name="T20" fmla="*/ 0 60000 65536"/>
              <a:gd name="T21" fmla="*/ 0 w 919"/>
              <a:gd name="T22" fmla="*/ 0 h 1497"/>
              <a:gd name="T23" fmla="*/ 919 w 919"/>
              <a:gd name="T24" fmla="*/ 1497 h 14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9" h="1497">
                <a:moveTo>
                  <a:pt x="7" y="76"/>
                </a:moveTo>
                <a:cubicBezTo>
                  <a:pt x="7" y="76"/>
                  <a:pt x="7" y="752"/>
                  <a:pt x="7" y="1429"/>
                </a:cubicBezTo>
                <a:cubicBezTo>
                  <a:pt x="33" y="1477"/>
                  <a:pt x="289" y="1495"/>
                  <a:pt x="441" y="1497"/>
                </a:cubicBezTo>
                <a:cubicBezTo>
                  <a:pt x="593" y="1497"/>
                  <a:pt x="898" y="1486"/>
                  <a:pt x="919" y="1425"/>
                </a:cubicBezTo>
                <a:cubicBezTo>
                  <a:pt x="918" y="749"/>
                  <a:pt x="918" y="73"/>
                  <a:pt x="918" y="73"/>
                </a:cubicBezTo>
                <a:cubicBezTo>
                  <a:pt x="904" y="12"/>
                  <a:pt x="566" y="0"/>
                  <a:pt x="414" y="0"/>
                </a:cubicBezTo>
                <a:cubicBezTo>
                  <a:pt x="262" y="0"/>
                  <a:pt x="0" y="28"/>
                  <a:pt x="7" y="76"/>
                </a:cubicBezTo>
                <a:close/>
              </a:path>
            </a:pathLst>
          </a:custGeom>
          <a:gradFill rotWithShape="1">
            <a:gsLst>
              <a:gs pos="0">
                <a:srgbClr val="BABABA"/>
              </a:gs>
              <a:gs pos="50000">
                <a:srgbClr val="FFFFFF"/>
              </a:gs>
              <a:gs pos="100000">
                <a:srgbClr val="BABABA"/>
              </a:gs>
            </a:gsLst>
            <a:lin ang="0" scaled="1"/>
          </a:gradFill>
          <a:ln>
            <a:noFill/>
          </a:ln>
          <a:extLst>
            <a:ext uri="{91240B29-F687-4F45-9708-019B960494DF}">
              <a14:hiddenLine xmlns:a14="http://schemas.microsoft.com/office/drawing/2010/main" w="9525" cmpd="sng">
                <a:solidFill>
                  <a:srgbClr val="000000"/>
                </a:solidFill>
                <a:bevel/>
                <a:headEnd/>
                <a:tailEnd/>
              </a14:hiddenLine>
            </a:ext>
          </a:extLst>
        </p:spPr>
        <p:txBody>
          <a:bodyPr lIns="68553" tIns="34276" rIns="68553" bIns="34276"/>
          <a:lstStyle/>
          <a:p>
            <a:endParaRPr lang="zh-CN" altLang="zh-CN">
              <a:solidFill>
                <a:srgbClr val="000000"/>
              </a:solidFill>
              <a:latin typeface="Impact" pitchFamily="34" charset="0"/>
              <a:ea typeface="微软雅黑" pitchFamily="34" charset="-122"/>
              <a:sym typeface="Impact" pitchFamily="34" charset="0"/>
            </a:endParaRPr>
          </a:p>
        </p:txBody>
      </p:sp>
      <p:sp>
        <p:nvSpPr>
          <p:cNvPr id="7" name="Oval 25"/>
          <p:cNvSpPr>
            <a:spLocks noChangeArrowheads="1"/>
          </p:cNvSpPr>
          <p:nvPr/>
        </p:nvSpPr>
        <p:spPr bwMode="auto">
          <a:xfrm>
            <a:off x="6441648" y="2169245"/>
            <a:ext cx="697343" cy="192896"/>
          </a:xfrm>
          <a:prstGeom prst="ellipse">
            <a:avLst/>
          </a:prstGeom>
          <a:solidFill>
            <a:srgbClr val="FFFFFF">
              <a:alpha val="29999"/>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lIns="68553" tIns="34276" rIns="68553" bIns="34276" anchor="ctr"/>
          <a:lstStyle/>
          <a:p>
            <a:endParaRPr lang="zh-CN" altLang="zh-CN">
              <a:solidFill>
                <a:srgbClr val="000000"/>
              </a:solidFill>
              <a:latin typeface="Impact" pitchFamily="34" charset="0"/>
              <a:ea typeface="微软雅黑" pitchFamily="34" charset="-122"/>
              <a:sym typeface="Impact" pitchFamily="34" charset="0"/>
            </a:endParaRPr>
          </a:p>
        </p:txBody>
      </p:sp>
      <p:sp>
        <p:nvSpPr>
          <p:cNvPr id="8" name="Oval 26"/>
          <p:cNvSpPr>
            <a:spLocks noChangeArrowheads="1"/>
          </p:cNvSpPr>
          <p:nvPr/>
        </p:nvSpPr>
        <p:spPr bwMode="auto">
          <a:xfrm>
            <a:off x="6441648" y="3977944"/>
            <a:ext cx="697343" cy="192896"/>
          </a:xfrm>
          <a:prstGeom prst="ellipse">
            <a:avLst/>
          </a:prstGeom>
          <a:solidFill>
            <a:srgbClr val="FFFFFF">
              <a:alpha val="9999"/>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lIns="68553" tIns="34276" rIns="68553" bIns="34276" anchor="ctr"/>
          <a:lstStyle/>
          <a:p>
            <a:endParaRPr lang="zh-CN" altLang="zh-CN">
              <a:solidFill>
                <a:srgbClr val="000000"/>
              </a:solidFill>
              <a:latin typeface="Impact" pitchFamily="34" charset="0"/>
              <a:ea typeface="微软雅黑" pitchFamily="34" charset="-122"/>
              <a:sym typeface="Impact" pitchFamily="34" charset="0"/>
            </a:endParaRPr>
          </a:p>
        </p:txBody>
      </p:sp>
      <p:sp>
        <p:nvSpPr>
          <p:cNvPr id="9" name="AutoShape 36"/>
          <p:cNvSpPr>
            <a:spLocks noChangeArrowheads="1"/>
          </p:cNvSpPr>
          <p:nvPr/>
        </p:nvSpPr>
        <p:spPr bwMode="auto">
          <a:xfrm>
            <a:off x="6438078" y="2728881"/>
            <a:ext cx="697343" cy="1441958"/>
          </a:xfrm>
          <a:prstGeom prst="can">
            <a:avLst>
              <a:gd name="adj" fmla="val 30013"/>
            </a:avLst>
          </a:prstGeom>
          <a:solidFill>
            <a:schemeClr val="accent3"/>
          </a:solidFill>
          <a:ln>
            <a:noFill/>
          </a:ln>
          <a:extLst/>
        </p:spPr>
        <p:txBody>
          <a:bodyPr lIns="68553" tIns="34276" rIns="68553" bIns="34276" anchor="ctr"/>
          <a:lstStyle/>
          <a:p>
            <a:endParaRPr lang="zh-CN" altLang="zh-CN" sz="2400" dirty="0">
              <a:solidFill>
                <a:srgbClr val="FFFFFF"/>
              </a:solidFill>
              <a:latin typeface="微软雅黑" pitchFamily="34" charset="-122"/>
              <a:ea typeface="微软雅黑" pitchFamily="34" charset="-122"/>
              <a:sym typeface="微软雅黑" pitchFamily="34" charset="-122"/>
            </a:endParaRPr>
          </a:p>
        </p:txBody>
      </p:sp>
      <p:sp>
        <p:nvSpPr>
          <p:cNvPr id="10" name="Text Box 39"/>
          <p:cNvSpPr>
            <a:spLocks noChangeArrowheads="1"/>
          </p:cNvSpPr>
          <p:nvPr/>
        </p:nvSpPr>
        <p:spPr bwMode="auto">
          <a:xfrm>
            <a:off x="6474187" y="2929443"/>
            <a:ext cx="571202" cy="34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68553" tIns="34276" rIns="68553" bIns="34276">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ctr">
              <a:spcBef>
                <a:spcPct val="50000"/>
              </a:spcBef>
            </a:pPr>
            <a:r>
              <a:rPr lang="en-US" altLang="zh-CN">
                <a:solidFill>
                  <a:srgbClr val="FFFFFF"/>
                </a:solidFill>
                <a:latin typeface="Impact" pitchFamily="34" charset="0"/>
                <a:ea typeface="微软雅黑" pitchFamily="34" charset="-122"/>
                <a:sym typeface="Impact" pitchFamily="34" charset="0"/>
              </a:rPr>
              <a:t>80%</a:t>
            </a:r>
            <a:endParaRPr lang="zh-CN" altLang="en-US"/>
          </a:p>
        </p:txBody>
      </p:sp>
      <p:sp>
        <p:nvSpPr>
          <p:cNvPr id="11" name="Rectangle 41"/>
          <p:cNvSpPr>
            <a:spLocks noChangeArrowheads="1"/>
          </p:cNvSpPr>
          <p:nvPr/>
        </p:nvSpPr>
        <p:spPr bwMode="auto">
          <a:xfrm>
            <a:off x="6441648" y="4195845"/>
            <a:ext cx="703293" cy="40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68553" tIns="34276" rIns="68553" bIns="34276">
            <a:spAutoFit/>
          </a:bodyPr>
          <a:lstStyle/>
          <a:p>
            <a:pPr algn="ctr">
              <a:lnSpc>
                <a:spcPct val="90000"/>
              </a:lnSpc>
            </a:pP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完成</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a:p>
            <a:pPr algn="ctr">
              <a:lnSpc>
                <a:spcPct val="90000"/>
              </a:lnSpc>
            </a:pP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比例</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12" name="AutoShape 43"/>
          <p:cNvSpPr>
            <a:spLocks/>
          </p:cNvSpPr>
          <p:nvPr/>
        </p:nvSpPr>
        <p:spPr bwMode="auto">
          <a:xfrm>
            <a:off x="2671711" y="2126379"/>
            <a:ext cx="1504167" cy="233381"/>
          </a:xfrm>
          <a:prstGeom prst="accentCallout2">
            <a:avLst>
              <a:gd name="adj1" fmla="val 36731"/>
              <a:gd name="adj2" fmla="val 103792"/>
              <a:gd name="adj3" fmla="val 36731"/>
              <a:gd name="adj4" fmla="val 133542"/>
              <a:gd name="adj5" fmla="val 136218"/>
              <a:gd name="adj6" fmla="val 153477"/>
            </a:avLst>
          </a:prstGeom>
          <a:noFill/>
          <a:ln w="9525" cmpd="sng">
            <a:solidFill>
              <a:srgbClr val="C5C5C5"/>
            </a:solidFill>
            <a:miter lim="800000"/>
            <a:headEnd/>
            <a:tailEnd/>
          </a:ln>
          <a:extLst>
            <a:ext uri="{909E8E84-426E-40DD-AFC4-6F175D3DCCD1}">
              <a14:hiddenFill xmlns:a14="http://schemas.microsoft.com/office/drawing/2010/main">
                <a:solidFill>
                  <a:srgbClr val="FFFFFF"/>
                </a:solidFill>
              </a14:hiddenFill>
            </a:ext>
          </a:extLst>
        </p:spPr>
        <p:txBody>
          <a:bodyPr lIns="68553" tIns="34276" rIns="68553" bIns="34276" anchor="ctr"/>
          <a:lstStyle/>
          <a:p>
            <a:pPr algn="r">
              <a:lnSpc>
                <a:spcPct val="90000"/>
              </a:lnSpc>
            </a:pP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单击此处添加文本</a:t>
            </a:r>
            <a:r>
              <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rPr>
              <a:t>1</a:t>
            </a:r>
          </a:p>
        </p:txBody>
      </p:sp>
      <p:sp>
        <p:nvSpPr>
          <p:cNvPr id="13" name="AutoShape 44"/>
          <p:cNvSpPr>
            <a:spLocks/>
          </p:cNvSpPr>
          <p:nvPr/>
        </p:nvSpPr>
        <p:spPr bwMode="auto">
          <a:xfrm>
            <a:off x="3814116" y="1741777"/>
            <a:ext cx="1504167" cy="233381"/>
          </a:xfrm>
          <a:prstGeom prst="accentCallout2">
            <a:avLst>
              <a:gd name="adj1" fmla="val 36731"/>
              <a:gd name="adj2" fmla="val 103792"/>
              <a:gd name="adj3" fmla="val 36731"/>
              <a:gd name="adj4" fmla="val 130532"/>
              <a:gd name="adj5" fmla="val 264282"/>
              <a:gd name="adj6" fmla="val 145880"/>
            </a:avLst>
          </a:prstGeom>
          <a:noFill/>
          <a:ln w="9525" cmpd="sng">
            <a:solidFill>
              <a:srgbClr val="C5C5C5"/>
            </a:solidFill>
            <a:miter lim="800000"/>
            <a:headEnd/>
            <a:tailEnd/>
          </a:ln>
          <a:extLst>
            <a:ext uri="{909E8E84-426E-40DD-AFC4-6F175D3DCCD1}">
              <a14:hiddenFill xmlns:a14="http://schemas.microsoft.com/office/drawing/2010/main">
                <a:solidFill>
                  <a:srgbClr val="FFFFFF"/>
                </a:solidFill>
              </a14:hiddenFill>
            </a:ext>
          </a:extLst>
        </p:spPr>
        <p:txBody>
          <a:bodyPr lIns="68553" tIns="34276" rIns="68553" bIns="34276" anchor="ctr"/>
          <a:lstStyle/>
          <a:p>
            <a:pPr algn="r">
              <a:lnSpc>
                <a:spcPct val="90000"/>
              </a:lnSpc>
            </a:pP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单击此处添加文本</a:t>
            </a:r>
            <a:r>
              <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rPr>
              <a:t>2</a:t>
            </a:r>
          </a:p>
        </p:txBody>
      </p:sp>
      <p:sp>
        <p:nvSpPr>
          <p:cNvPr id="14" name="AutoShape 45"/>
          <p:cNvSpPr>
            <a:spLocks/>
          </p:cNvSpPr>
          <p:nvPr/>
        </p:nvSpPr>
        <p:spPr bwMode="auto">
          <a:xfrm>
            <a:off x="5699084" y="1113078"/>
            <a:ext cx="1542247" cy="247669"/>
          </a:xfrm>
          <a:prstGeom prst="accentCallout2">
            <a:avLst>
              <a:gd name="adj1" fmla="val 34616"/>
              <a:gd name="adj2" fmla="val 103704"/>
              <a:gd name="adj3" fmla="val 34616"/>
              <a:gd name="adj4" fmla="val 117051"/>
              <a:gd name="adj5" fmla="val 399032"/>
              <a:gd name="adj6" fmla="val 129241"/>
            </a:avLst>
          </a:prstGeom>
          <a:noFill/>
          <a:ln w="9525" cmpd="sng">
            <a:solidFill>
              <a:srgbClr val="C5C5C5"/>
            </a:solidFill>
            <a:miter lim="800000"/>
            <a:headEnd/>
            <a:tailEnd/>
          </a:ln>
          <a:extLst>
            <a:ext uri="{909E8E84-426E-40DD-AFC4-6F175D3DCCD1}">
              <a14:hiddenFill xmlns:a14="http://schemas.microsoft.com/office/drawing/2010/main">
                <a:solidFill>
                  <a:srgbClr val="FFFFFF"/>
                </a:solidFill>
              </a14:hiddenFill>
            </a:ext>
          </a:extLst>
        </p:spPr>
        <p:txBody>
          <a:bodyPr lIns="68553" tIns="34276" rIns="68553" bIns="34276" anchor="ctr"/>
          <a:lstStyle/>
          <a:p>
            <a:pPr algn="r">
              <a:lnSpc>
                <a:spcPct val="90000"/>
              </a:lnSpc>
            </a:pP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单击此处添加文本</a:t>
            </a:r>
            <a:r>
              <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rPr>
              <a:t>4</a:t>
            </a:r>
          </a:p>
        </p:txBody>
      </p:sp>
      <p:grpSp>
        <p:nvGrpSpPr>
          <p:cNvPr id="5" name="Group 14"/>
          <p:cNvGrpSpPr>
            <a:grpSpLocks/>
          </p:cNvGrpSpPr>
          <p:nvPr/>
        </p:nvGrpSpPr>
        <p:grpSpPr bwMode="auto">
          <a:xfrm>
            <a:off x="5540815" y="2300223"/>
            <a:ext cx="703292" cy="1722967"/>
            <a:chOff x="0" y="0"/>
            <a:chExt cx="919" cy="1497"/>
          </a:xfrm>
        </p:grpSpPr>
        <p:sp>
          <p:nvSpPr>
            <p:cNvPr id="21" name="Freeform 21"/>
            <p:cNvSpPr>
              <a:spLocks noChangeArrowheads="1"/>
            </p:cNvSpPr>
            <p:nvPr/>
          </p:nvSpPr>
          <p:spPr bwMode="auto">
            <a:xfrm>
              <a:off x="0" y="0"/>
              <a:ext cx="919" cy="1497"/>
            </a:xfrm>
            <a:custGeom>
              <a:avLst/>
              <a:gdLst>
                <a:gd name="T0" fmla="*/ 7 w 919"/>
                <a:gd name="T1" fmla="*/ 76 h 1497"/>
                <a:gd name="T2" fmla="*/ 7 w 919"/>
                <a:gd name="T3" fmla="*/ 1429 h 1497"/>
                <a:gd name="T4" fmla="*/ 441 w 919"/>
                <a:gd name="T5" fmla="*/ 1497 h 1497"/>
                <a:gd name="T6" fmla="*/ 919 w 919"/>
                <a:gd name="T7" fmla="*/ 1425 h 1497"/>
                <a:gd name="T8" fmla="*/ 918 w 919"/>
                <a:gd name="T9" fmla="*/ 73 h 1497"/>
                <a:gd name="T10" fmla="*/ 414 w 919"/>
                <a:gd name="T11" fmla="*/ 0 h 1497"/>
                <a:gd name="T12" fmla="*/ 7 w 919"/>
                <a:gd name="T13" fmla="*/ 76 h 1497"/>
                <a:gd name="T14" fmla="*/ 0 60000 65536"/>
                <a:gd name="T15" fmla="*/ 0 60000 65536"/>
                <a:gd name="T16" fmla="*/ 0 60000 65536"/>
                <a:gd name="T17" fmla="*/ 0 60000 65536"/>
                <a:gd name="T18" fmla="*/ 0 60000 65536"/>
                <a:gd name="T19" fmla="*/ 0 60000 65536"/>
                <a:gd name="T20" fmla="*/ 0 60000 65536"/>
                <a:gd name="T21" fmla="*/ 0 w 919"/>
                <a:gd name="T22" fmla="*/ 0 h 1497"/>
                <a:gd name="T23" fmla="*/ 919 w 919"/>
                <a:gd name="T24" fmla="*/ 1497 h 14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9" h="1497">
                  <a:moveTo>
                    <a:pt x="7" y="76"/>
                  </a:moveTo>
                  <a:cubicBezTo>
                    <a:pt x="7" y="76"/>
                    <a:pt x="7" y="752"/>
                    <a:pt x="7" y="1429"/>
                  </a:cubicBezTo>
                  <a:cubicBezTo>
                    <a:pt x="33" y="1477"/>
                    <a:pt x="289" y="1495"/>
                    <a:pt x="441" y="1497"/>
                  </a:cubicBezTo>
                  <a:cubicBezTo>
                    <a:pt x="593" y="1497"/>
                    <a:pt x="898" y="1486"/>
                    <a:pt x="919" y="1425"/>
                  </a:cubicBezTo>
                  <a:cubicBezTo>
                    <a:pt x="918" y="749"/>
                    <a:pt x="918" y="73"/>
                    <a:pt x="918" y="73"/>
                  </a:cubicBezTo>
                  <a:cubicBezTo>
                    <a:pt x="904" y="12"/>
                    <a:pt x="566" y="0"/>
                    <a:pt x="414" y="0"/>
                  </a:cubicBezTo>
                  <a:cubicBezTo>
                    <a:pt x="262" y="0"/>
                    <a:pt x="0" y="28"/>
                    <a:pt x="7" y="76"/>
                  </a:cubicBezTo>
                  <a:close/>
                </a:path>
              </a:pathLst>
            </a:custGeom>
            <a:gradFill rotWithShape="1">
              <a:gsLst>
                <a:gs pos="0">
                  <a:srgbClr val="BABABA"/>
                </a:gs>
                <a:gs pos="50000">
                  <a:srgbClr val="FFFFFF"/>
                </a:gs>
                <a:gs pos="100000">
                  <a:srgbClr val="BABABA"/>
                </a:gs>
              </a:gsLst>
              <a:lin ang="0" scaled="1"/>
            </a:gra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7D7D7D"/>
                </a:solidFill>
                <a:latin typeface="Impact" pitchFamily="34" charset="0"/>
                <a:ea typeface="微软雅黑" pitchFamily="34" charset="-122"/>
                <a:sym typeface="Impact" pitchFamily="34" charset="0"/>
              </a:endParaRPr>
            </a:p>
          </p:txBody>
        </p:sp>
        <p:sp>
          <p:nvSpPr>
            <p:cNvPr id="22" name="Oval 22"/>
            <p:cNvSpPr>
              <a:spLocks noChangeArrowheads="1"/>
            </p:cNvSpPr>
            <p:nvPr/>
          </p:nvSpPr>
          <p:spPr bwMode="auto">
            <a:xfrm>
              <a:off x="7" y="1"/>
              <a:ext cx="912" cy="144"/>
            </a:xfrm>
            <a:prstGeom prst="ellipse">
              <a:avLst/>
            </a:prstGeom>
            <a:solidFill>
              <a:srgbClr val="FFFFFF">
                <a:alpha val="29999"/>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zh-CN">
                <a:solidFill>
                  <a:srgbClr val="7D7D7D"/>
                </a:solidFill>
                <a:latin typeface="Impact" pitchFamily="34" charset="0"/>
                <a:ea typeface="微软雅黑" pitchFamily="34" charset="-122"/>
                <a:sym typeface="Impact" pitchFamily="34" charset="0"/>
              </a:endParaRPr>
            </a:p>
          </p:txBody>
        </p:sp>
        <p:sp>
          <p:nvSpPr>
            <p:cNvPr id="23" name="Oval 23"/>
            <p:cNvSpPr>
              <a:spLocks noChangeArrowheads="1"/>
            </p:cNvSpPr>
            <p:nvPr/>
          </p:nvSpPr>
          <p:spPr bwMode="auto">
            <a:xfrm>
              <a:off x="7" y="1353"/>
              <a:ext cx="912" cy="144"/>
            </a:xfrm>
            <a:prstGeom prst="ellipse">
              <a:avLst/>
            </a:prstGeom>
            <a:solidFill>
              <a:srgbClr val="FFFFFF">
                <a:alpha val="9999"/>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zh-CN">
                <a:solidFill>
                  <a:srgbClr val="7D7D7D"/>
                </a:solidFill>
                <a:latin typeface="Impact" pitchFamily="34" charset="0"/>
                <a:ea typeface="微软雅黑" pitchFamily="34" charset="-122"/>
                <a:sym typeface="Impact" pitchFamily="34" charset="0"/>
              </a:endParaRPr>
            </a:p>
          </p:txBody>
        </p:sp>
      </p:grpSp>
      <p:sp>
        <p:nvSpPr>
          <p:cNvPr id="20" name="AutoShape 35"/>
          <p:cNvSpPr>
            <a:spLocks noChangeArrowheads="1"/>
          </p:cNvSpPr>
          <p:nvPr/>
        </p:nvSpPr>
        <p:spPr bwMode="auto">
          <a:xfrm>
            <a:off x="5549145" y="3061091"/>
            <a:ext cx="697342" cy="964481"/>
          </a:xfrm>
          <a:prstGeom prst="can">
            <a:avLst>
              <a:gd name="adj" fmla="val 26941"/>
            </a:avLst>
          </a:prstGeom>
          <a:solidFill>
            <a:schemeClr val="accent2"/>
          </a:solidFill>
          <a:ln>
            <a:noFill/>
          </a:ln>
          <a:extLst/>
        </p:spPr>
        <p:txBody>
          <a:bodyPr lIns="68553" tIns="34276" rIns="68553" bIns="34276" anchor="ctr"/>
          <a:lstStyle/>
          <a:p>
            <a:endParaRPr lang="zh-CN" altLang="zh-CN" sz="2400" dirty="0">
              <a:solidFill>
                <a:srgbClr val="FFFFFF"/>
              </a:solidFill>
              <a:latin typeface="微软雅黑" pitchFamily="34" charset="-122"/>
              <a:ea typeface="微软雅黑" pitchFamily="34" charset="-122"/>
              <a:sym typeface="微软雅黑" pitchFamily="34" charset="-122"/>
            </a:endParaRPr>
          </a:p>
        </p:txBody>
      </p:sp>
      <p:sp>
        <p:nvSpPr>
          <p:cNvPr id="17" name="Text Box 38"/>
          <p:cNvSpPr>
            <a:spLocks noChangeArrowheads="1"/>
          </p:cNvSpPr>
          <p:nvPr/>
        </p:nvSpPr>
        <p:spPr bwMode="auto">
          <a:xfrm>
            <a:off x="5587634" y="3234266"/>
            <a:ext cx="571202" cy="34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68553" tIns="34276" rIns="68553" bIns="34276">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ctr">
              <a:spcBef>
                <a:spcPct val="50000"/>
              </a:spcBef>
            </a:pPr>
            <a:r>
              <a:rPr lang="en-US" altLang="zh-CN">
                <a:solidFill>
                  <a:srgbClr val="FFFFFF"/>
                </a:solidFill>
                <a:latin typeface="Impact" pitchFamily="34" charset="0"/>
                <a:ea typeface="微软雅黑" pitchFamily="34" charset="-122"/>
                <a:sym typeface="Impact" pitchFamily="34" charset="0"/>
              </a:rPr>
              <a:t>60%</a:t>
            </a:r>
            <a:endParaRPr lang="zh-CN" altLang="en-US"/>
          </a:p>
        </p:txBody>
      </p:sp>
      <p:sp>
        <p:nvSpPr>
          <p:cNvPr id="18" name="Rectangle 46"/>
          <p:cNvSpPr>
            <a:spLocks noChangeArrowheads="1"/>
          </p:cNvSpPr>
          <p:nvPr/>
        </p:nvSpPr>
        <p:spPr bwMode="auto">
          <a:xfrm>
            <a:off x="5527724" y="4055341"/>
            <a:ext cx="703293" cy="40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68553" tIns="34276" rIns="68553" bIns="34276">
            <a:spAutoFit/>
          </a:bodyPr>
          <a:lstStyle/>
          <a:p>
            <a:pPr algn="ctr">
              <a:lnSpc>
                <a:spcPct val="90000"/>
              </a:lnSpc>
            </a:pP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完成</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a:p>
            <a:pPr algn="ctr">
              <a:lnSpc>
                <a:spcPct val="90000"/>
              </a:lnSpc>
            </a:pP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比例</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grpSp>
        <p:nvGrpSpPr>
          <p:cNvPr id="15" name="Group 23"/>
          <p:cNvGrpSpPr>
            <a:grpSpLocks/>
          </p:cNvGrpSpPr>
          <p:nvPr/>
        </p:nvGrpSpPr>
        <p:grpSpPr bwMode="auto">
          <a:xfrm>
            <a:off x="4670921" y="2394290"/>
            <a:ext cx="703292" cy="1458629"/>
            <a:chOff x="0" y="0"/>
            <a:chExt cx="919" cy="1497"/>
          </a:xfrm>
        </p:grpSpPr>
        <p:sp>
          <p:nvSpPr>
            <p:cNvPr id="30" name="Freeform 28"/>
            <p:cNvSpPr>
              <a:spLocks noChangeArrowheads="1"/>
            </p:cNvSpPr>
            <p:nvPr/>
          </p:nvSpPr>
          <p:spPr bwMode="auto">
            <a:xfrm>
              <a:off x="0" y="0"/>
              <a:ext cx="919" cy="1497"/>
            </a:xfrm>
            <a:custGeom>
              <a:avLst/>
              <a:gdLst>
                <a:gd name="T0" fmla="*/ 7 w 919"/>
                <a:gd name="T1" fmla="*/ 76 h 1497"/>
                <a:gd name="T2" fmla="*/ 7 w 919"/>
                <a:gd name="T3" fmla="*/ 1429 h 1497"/>
                <a:gd name="T4" fmla="*/ 441 w 919"/>
                <a:gd name="T5" fmla="*/ 1497 h 1497"/>
                <a:gd name="T6" fmla="*/ 919 w 919"/>
                <a:gd name="T7" fmla="*/ 1425 h 1497"/>
                <a:gd name="T8" fmla="*/ 918 w 919"/>
                <a:gd name="T9" fmla="*/ 73 h 1497"/>
                <a:gd name="T10" fmla="*/ 414 w 919"/>
                <a:gd name="T11" fmla="*/ 0 h 1497"/>
                <a:gd name="T12" fmla="*/ 7 w 919"/>
                <a:gd name="T13" fmla="*/ 76 h 1497"/>
                <a:gd name="T14" fmla="*/ 0 60000 65536"/>
                <a:gd name="T15" fmla="*/ 0 60000 65536"/>
                <a:gd name="T16" fmla="*/ 0 60000 65536"/>
                <a:gd name="T17" fmla="*/ 0 60000 65536"/>
                <a:gd name="T18" fmla="*/ 0 60000 65536"/>
                <a:gd name="T19" fmla="*/ 0 60000 65536"/>
                <a:gd name="T20" fmla="*/ 0 60000 65536"/>
                <a:gd name="T21" fmla="*/ 0 w 919"/>
                <a:gd name="T22" fmla="*/ 0 h 1497"/>
                <a:gd name="T23" fmla="*/ 919 w 919"/>
                <a:gd name="T24" fmla="*/ 1497 h 14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9" h="1497">
                  <a:moveTo>
                    <a:pt x="7" y="76"/>
                  </a:moveTo>
                  <a:cubicBezTo>
                    <a:pt x="7" y="76"/>
                    <a:pt x="7" y="752"/>
                    <a:pt x="7" y="1429"/>
                  </a:cubicBezTo>
                  <a:cubicBezTo>
                    <a:pt x="33" y="1477"/>
                    <a:pt x="289" y="1495"/>
                    <a:pt x="441" y="1497"/>
                  </a:cubicBezTo>
                  <a:cubicBezTo>
                    <a:pt x="593" y="1497"/>
                    <a:pt x="898" y="1486"/>
                    <a:pt x="919" y="1425"/>
                  </a:cubicBezTo>
                  <a:cubicBezTo>
                    <a:pt x="918" y="749"/>
                    <a:pt x="918" y="73"/>
                    <a:pt x="918" y="73"/>
                  </a:cubicBezTo>
                  <a:cubicBezTo>
                    <a:pt x="904" y="12"/>
                    <a:pt x="566" y="0"/>
                    <a:pt x="414" y="0"/>
                  </a:cubicBezTo>
                  <a:cubicBezTo>
                    <a:pt x="262" y="0"/>
                    <a:pt x="0" y="28"/>
                    <a:pt x="7" y="76"/>
                  </a:cubicBezTo>
                  <a:close/>
                </a:path>
              </a:pathLst>
            </a:custGeom>
            <a:gradFill rotWithShape="1">
              <a:gsLst>
                <a:gs pos="0">
                  <a:srgbClr val="BABABA"/>
                </a:gs>
                <a:gs pos="50000">
                  <a:srgbClr val="FFFFFF"/>
                </a:gs>
                <a:gs pos="100000">
                  <a:srgbClr val="BABABA"/>
                </a:gs>
              </a:gsLst>
              <a:lin ang="0" scaled="1"/>
            </a:gra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Impact" pitchFamily="34" charset="0"/>
                <a:ea typeface="微软雅黑" pitchFamily="34" charset="-122"/>
                <a:sym typeface="Impact" pitchFamily="34" charset="0"/>
              </a:endParaRPr>
            </a:p>
          </p:txBody>
        </p:sp>
        <p:sp>
          <p:nvSpPr>
            <p:cNvPr id="31" name="Oval 29"/>
            <p:cNvSpPr>
              <a:spLocks noChangeArrowheads="1"/>
            </p:cNvSpPr>
            <p:nvPr/>
          </p:nvSpPr>
          <p:spPr bwMode="auto">
            <a:xfrm>
              <a:off x="7" y="1"/>
              <a:ext cx="912" cy="144"/>
            </a:xfrm>
            <a:prstGeom prst="ellipse">
              <a:avLst/>
            </a:prstGeom>
            <a:solidFill>
              <a:srgbClr val="FFFFFF">
                <a:alpha val="29999"/>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zh-CN">
                <a:solidFill>
                  <a:srgbClr val="000000"/>
                </a:solidFill>
                <a:latin typeface="Impact" pitchFamily="34" charset="0"/>
                <a:ea typeface="微软雅黑" pitchFamily="34" charset="-122"/>
                <a:sym typeface="Impact" pitchFamily="34" charset="0"/>
              </a:endParaRPr>
            </a:p>
          </p:txBody>
        </p:sp>
        <p:sp>
          <p:nvSpPr>
            <p:cNvPr id="32" name="Oval 30"/>
            <p:cNvSpPr>
              <a:spLocks noChangeArrowheads="1"/>
            </p:cNvSpPr>
            <p:nvPr/>
          </p:nvSpPr>
          <p:spPr bwMode="auto">
            <a:xfrm>
              <a:off x="7" y="1353"/>
              <a:ext cx="912" cy="144"/>
            </a:xfrm>
            <a:prstGeom prst="ellipse">
              <a:avLst/>
            </a:prstGeom>
            <a:solidFill>
              <a:srgbClr val="FFFFFF">
                <a:alpha val="9999"/>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p>
              <a:endParaRPr lang="zh-CN" altLang="zh-CN">
                <a:solidFill>
                  <a:srgbClr val="000000"/>
                </a:solidFill>
                <a:latin typeface="Impact" pitchFamily="34" charset="0"/>
                <a:ea typeface="微软雅黑" pitchFamily="34" charset="-122"/>
                <a:sym typeface="Impact" pitchFamily="34" charset="0"/>
              </a:endParaRPr>
            </a:p>
          </p:txBody>
        </p:sp>
      </p:grpSp>
      <p:sp>
        <p:nvSpPr>
          <p:cNvPr id="29" name="AutoShape 34"/>
          <p:cNvSpPr>
            <a:spLocks noChangeArrowheads="1"/>
          </p:cNvSpPr>
          <p:nvPr/>
        </p:nvSpPr>
        <p:spPr bwMode="auto">
          <a:xfrm>
            <a:off x="4676871" y="3383776"/>
            <a:ext cx="697342" cy="467951"/>
          </a:xfrm>
          <a:prstGeom prst="can">
            <a:avLst>
              <a:gd name="adj" fmla="val 30417"/>
            </a:avLst>
          </a:prstGeom>
          <a:solidFill>
            <a:schemeClr val="accent1"/>
          </a:solidFill>
          <a:ln>
            <a:noFill/>
          </a:ln>
          <a:extLst/>
        </p:spPr>
        <p:txBody>
          <a:bodyPr lIns="68553" tIns="34276" rIns="68553" bIns="34276" anchor="ctr"/>
          <a:lstStyle/>
          <a:p>
            <a:endParaRPr lang="zh-CN" altLang="zh-CN" sz="2400" dirty="0">
              <a:solidFill>
                <a:srgbClr val="FFFFFF"/>
              </a:solidFill>
              <a:latin typeface="微软雅黑" pitchFamily="34" charset="-122"/>
              <a:ea typeface="微软雅黑" pitchFamily="34" charset="-122"/>
              <a:sym typeface="微软雅黑" pitchFamily="34" charset="-122"/>
            </a:endParaRPr>
          </a:p>
        </p:txBody>
      </p:sp>
      <p:sp>
        <p:nvSpPr>
          <p:cNvPr id="26" name="Text Box 37"/>
          <p:cNvSpPr>
            <a:spLocks noChangeArrowheads="1"/>
          </p:cNvSpPr>
          <p:nvPr/>
        </p:nvSpPr>
        <p:spPr bwMode="auto">
          <a:xfrm>
            <a:off x="4703460" y="3546234"/>
            <a:ext cx="571201" cy="34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68553" tIns="34276" rIns="68553" bIns="34276">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ctr">
              <a:spcBef>
                <a:spcPct val="50000"/>
              </a:spcBef>
            </a:pPr>
            <a:r>
              <a:rPr lang="en-US" altLang="zh-CN" dirty="0">
                <a:solidFill>
                  <a:srgbClr val="FFFFFF"/>
                </a:solidFill>
                <a:latin typeface="Impact" pitchFamily="34" charset="0"/>
                <a:ea typeface="微软雅黑" pitchFamily="34" charset="-122"/>
                <a:sym typeface="Impact" pitchFamily="34" charset="0"/>
              </a:rPr>
              <a:t>30%</a:t>
            </a:r>
            <a:endParaRPr lang="zh-CN" altLang="en-US" dirty="0"/>
          </a:p>
        </p:txBody>
      </p:sp>
      <p:sp>
        <p:nvSpPr>
          <p:cNvPr id="27" name="Rectangle 47"/>
          <p:cNvSpPr>
            <a:spLocks noChangeArrowheads="1"/>
          </p:cNvSpPr>
          <p:nvPr/>
        </p:nvSpPr>
        <p:spPr bwMode="auto">
          <a:xfrm>
            <a:off x="4670920" y="3914836"/>
            <a:ext cx="703292" cy="40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68553" tIns="34276" rIns="68553" bIns="34276">
            <a:spAutoFit/>
          </a:bodyPr>
          <a:lstStyle/>
          <a:p>
            <a:pPr algn="ctr">
              <a:lnSpc>
                <a:spcPct val="90000"/>
              </a:lnSpc>
            </a:pP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完成</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a:p>
            <a:pPr algn="ctr">
              <a:lnSpc>
                <a:spcPct val="90000"/>
              </a:lnSpc>
            </a:pP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比例</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33" name="AutoShape 48"/>
          <p:cNvSpPr>
            <a:spLocks/>
          </p:cNvSpPr>
          <p:nvPr/>
        </p:nvSpPr>
        <p:spPr bwMode="auto">
          <a:xfrm>
            <a:off x="4670920" y="1398850"/>
            <a:ext cx="1550576" cy="233381"/>
          </a:xfrm>
          <a:prstGeom prst="accentCallout2">
            <a:avLst>
              <a:gd name="adj1" fmla="val 36731"/>
              <a:gd name="adj2" fmla="val 103681"/>
              <a:gd name="adj3" fmla="val 36731"/>
              <a:gd name="adj4" fmla="val 126704"/>
              <a:gd name="adj5" fmla="val 362755"/>
              <a:gd name="adj6" fmla="val 140977"/>
            </a:avLst>
          </a:prstGeom>
          <a:noFill/>
          <a:ln w="9525" cmpd="sng">
            <a:solidFill>
              <a:srgbClr val="C5C5C5"/>
            </a:solidFill>
            <a:miter lim="800000"/>
            <a:headEnd/>
            <a:tailEnd/>
          </a:ln>
          <a:extLst>
            <a:ext uri="{909E8E84-426E-40DD-AFC4-6F175D3DCCD1}">
              <a14:hiddenFill xmlns:a14="http://schemas.microsoft.com/office/drawing/2010/main">
                <a:solidFill>
                  <a:srgbClr val="FFFFFF"/>
                </a:solidFill>
              </a14:hiddenFill>
            </a:ext>
          </a:extLst>
        </p:spPr>
        <p:txBody>
          <a:bodyPr lIns="68553" tIns="34276" rIns="68553" bIns="34276" anchor="ctr"/>
          <a:lstStyle/>
          <a:p>
            <a:pPr algn="r">
              <a:lnSpc>
                <a:spcPct val="90000"/>
              </a:lnSpc>
            </a:pP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单击此处添加文本</a:t>
            </a:r>
            <a:r>
              <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rPr>
              <a:t>3</a:t>
            </a:r>
          </a:p>
        </p:txBody>
      </p:sp>
      <p:sp>
        <p:nvSpPr>
          <p:cNvPr id="35" name="Freeform 31"/>
          <p:cNvSpPr>
            <a:spLocks noChangeArrowheads="1"/>
          </p:cNvSpPr>
          <p:nvPr/>
        </p:nvSpPr>
        <p:spPr bwMode="auto">
          <a:xfrm>
            <a:off x="7335346" y="2028740"/>
            <a:ext cx="702781" cy="2283795"/>
          </a:xfrm>
          <a:custGeom>
            <a:avLst/>
            <a:gdLst>
              <a:gd name="T0" fmla="*/ 2147483647 w 919"/>
              <a:gd name="T1" fmla="*/ 2147483647 h 1497"/>
              <a:gd name="T2" fmla="*/ 2147483647 w 919"/>
              <a:gd name="T3" fmla="*/ 2147483647 h 1497"/>
              <a:gd name="T4" fmla="*/ 2147483647 w 919"/>
              <a:gd name="T5" fmla="*/ 2147483647 h 1497"/>
              <a:gd name="T6" fmla="*/ 2147483647 w 919"/>
              <a:gd name="T7" fmla="*/ 2147483647 h 1497"/>
              <a:gd name="T8" fmla="*/ 2147483647 w 919"/>
              <a:gd name="T9" fmla="*/ 2147483647 h 1497"/>
              <a:gd name="T10" fmla="*/ 2147483647 w 919"/>
              <a:gd name="T11" fmla="*/ 0 h 1497"/>
              <a:gd name="T12" fmla="*/ 2147483647 w 919"/>
              <a:gd name="T13" fmla="*/ 2147483647 h 1497"/>
              <a:gd name="T14" fmla="*/ 0 60000 65536"/>
              <a:gd name="T15" fmla="*/ 0 60000 65536"/>
              <a:gd name="T16" fmla="*/ 0 60000 65536"/>
              <a:gd name="T17" fmla="*/ 0 60000 65536"/>
              <a:gd name="T18" fmla="*/ 0 60000 65536"/>
              <a:gd name="T19" fmla="*/ 0 60000 65536"/>
              <a:gd name="T20" fmla="*/ 0 60000 65536"/>
              <a:gd name="T21" fmla="*/ 0 w 919"/>
              <a:gd name="T22" fmla="*/ 0 h 1497"/>
              <a:gd name="T23" fmla="*/ 919 w 919"/>
              <a:gd name="T24" fmla="*/ 1497 h 14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9" h="1497">
                <a:moveTo>
                  <a:pt x="7" y="76"/>
                </a:moveTo>
                <a:cubicBezTo>
                  <a:pt x="7" y="76"/>
                  <a:pt x="7" y="752"/>
                  <a:pt x="7" y="1429"/>
                </a:cubicBezTo>
                <a:cubicBezTo>
                  <a:pt x="33" y="1477"/>
                  <a:pt x="289" y="1495"/>
                  <a:pt x="441" y="1497"/>
                </a:cubicBezTo>
                <a:cubicBezTo>
                  <a:pt x="593" y="1497"/>
                  <a:pt x="898" y="1486"/>
                  <a:pt x="919" y="1425"/>
                </a:cubicBezTo>
                <a:cubicBezTo>
                  <a:pt x="918" y="749"/>
                  <a:pt x="918" y="73"/>
                  <a:pt x="918" y="73"/>
                </a:cubicBezTo>
                <a:cubicBezTo>
                  <a:pt x="904" y="12"/>
                  <a:pt x="566" y="0"/>
                  <a:pt x="414" y="0"/>
                </a:cubicBezTo>
                <a:cubicBezTo>
                  <a:pt x="262" y="0"/>
                  <a:pt x="0" y="28"/>
                  <a:pt x="7" y="76"/>
                </a:cubicBezTo>
                <a:close/>
              </a:path>
            </a:pathLst>
          </a:custGeom>
          <a:gradFill rotWithShape="1">
            <a:gsLst>
              <a:gs pos="0">
                <a:srgbClr val="BABABA"/>
              </a:gs>
              <a:gs pos="50000">
                <a:srgbClr val="FFFFFF"/>
              </a:gs>
              <a:gs pos="100000">
                <a:srgbClr val="BABABA"/>
              </a:gs>
            </a:gsLst>
            <a:lin ang="0" scaled="1"/>
          </a:gradFill>
          <a:ln>
            <a:noFill/>
          </a:ln>
          <a:extLst>
            <a:ext uri="{91240B29-F687-4F45-9708-019B960494DF}">
              <a14:hiddenLine xmlns:a14="http://schemas.microsoft.com/office/drawing/2010/main" w="9525" cmpd="sng">
                <a:solidFill>
                  <a:srgbClr val="000000"/>
                </a:solidFill>
                <a:bevel/>
                <a:headEnd/>
                <a:tailEnd/>
              </a14:hiddenLine>
            </a:ext>
          </a:extLst>
        </p:spPr>
        <p:txBody>
          <a:bodyPr lIns="68553" tIns="34276" rIns="68553" bIns="34276"/>
          <a:lstStyle/>
          <a:p>
            <a:endParaRPr lang="zh-CN" altLang="zh-CN">
              <a:solidFill>
                <a:srgbClr val="000000"/>
              </a:solidFill>
              <a:latin typeface="Impact" pitchFamily="34" charset="0"/>
              <a:ea typeface="微软雅黑" pitchFamily="34" charset="-122"/>
              <a:sym typeface="Impact" pitchFamily="34" charset="0"/>
            </a:endParaRPr>
          </a:p>
        </p:txBody>
      </p:sp>
      <p:sp>
        <p:nvSpPr>
          <p:cNvPr id="36" name="Oval 32"/>
          <p:cNvSpPr>
            <a:spLocks noChangeArrowheads="1"/>
          </p:cNvSpPr>
          <p:nvPr/>
        </p:nvSpPr>
        <p:spPr bwMode="auto">
          <a:xfrm>
            <a:off x="7340111" y="4093443"/>
            <a:ext cx="698016" cy="219092"/>
          </a:xfrm>
          <a:prstGeom prst="ellipse">
            <a:avLst/>
          </a:prstGeom>
          <a:solidFill>
            <a:srgbClr val="FFFFFF">
              <a:alpha val="9999"/>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lIns="68553" tIns="34276" rIns="68553" bIns="34276" anchor="ctr"/>
          <a:lstStyle/>
          <a:p>
            <a:endParaRPr lang="zh-CN" altLang="zh-CN">
              <a:solidFill>
                <a:srgbClr val="000000"/>
              </a:solidFill>
              <a:latin typeface="Impact" pitchFamily="34" charset="0"/>
              <a:ea typeface="微软雅黑" pitchFamily="34" charset="-122"/>
              <a:sym typeface="Impact" pitchFamily="34" charset="0"/>
            </a:endParaRPr>
          </a:p>
        </p:txBody>
      </p:sp>
      <p:sp>
        <p:nvSpPr>
          <p:cNvPr id="37" name="AutoShape 33"/>
          <p:cNvSpPr>
            <a:spLocks noChangeArrowheads="1"/>
          </p:cNvSpPr>
          <p:nvPr/>
        </p:nvSpPr>
        <p:spPr bwMode="auto">
          <a:xfrm>
            <a:off x="7344875" y="3338529"/>
            <a:ext cx="696825" cy="964481"/>
          </a:xfrm>
          <a:prstGeom prst="can">
            <a:avLst>
              <a:gd name="adj" fmla="val 26987"/>
            </a:avLst>
          </a:prstGeom>
          <a:solidFill>
            <a:schemeClr val="accent4"/>
          </a:solidFill>
          <a:ln>
            <a:noFill/>
          </a:ln>
          <a:extLst/>
        </p:spPr>
        <p:txBody>
          <a:bodyPr lIns="68553" tIns="34276" rIns="68553" bIns="34276" anchor="ctr"/>
          <a:lstStyle/>
          <a:p>
            <a:endParaRPr lang="zh-CN" altLang="zh-CN" sz="2400" dirty="0">
              <a:solidFill>
                <a:srgbClr val="FFFFFF"/>
              </a:solidFill>
              <a:latin typeface="微软雅黑" pitchFamily="34" charset="-122"/>
              <a:ea typeface="微软雅黑" pitchFamily="34" charset="-122"/>
              <a:sym typeface="微软雅黑" pitchFamily="34" charset="-122"/>
            </a:endParaRPr>
          </a:p>
        </p:txBody>
      </p:sp>
      <p:sp>
        <p:nvSpPr>
          <p:cNvPr id="38" name="Text Box 40"/>
          <p:cNvSpPr>
            <a:spLocks noChangeArrowheads="1"/>
          </p:cNvSpPr>
          <p:nvPr/>
        </p:nvSpPr>
        <p:spPr bwMode="auto">
          <a:xfrm>
            <a:off x="7388166" y="3515276"/>
            <a:ext cx="571754" cy="346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68553" tIns="34276" rIns="68553" bIns="34276">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ctr">
              <a:spcBef>
                <a:spcPct val="50000"/>
              </a:spcBef>
            </a:pPr>
            <a:r>
              <a:rPr lang="en-US" altLang="zh-CN">
                <a:solidFill>
                  <a:srgbClr val="FFFFFF"/>
                </a:solidFill>
                <a:latin typeface="Impact" pitchFamily="34" charset="0"/>
                <a:ea typeface="微软雅黑" pitchFamily="34" charset="-122"/>
                <a:sym typeface="Impact" pitchFamily="34" charset="0"/>
              </a:rPr>
              <a:t>60%</a:t>
            </a:r>
            <a:endParaRPr lang="zh-CN" altLang="en-US"/>
          </a:p>
        </p:txBody>
      </p:sp>
      <p:sp>
        <p:nvSpPr>
          <p:cNvPr id="39" name="Rectangle 42"/>
          <p:cNvSpPr>
            <a:spLocks noChangeArrowheads="1"/>
          </p:cNvSpPr>
          <p:nvPr/>
        </p:nvSpPr>
        <p:spPr bwMode="auto">
          <a:xfrm>
            <a:off x="7355408" y="4336350"/>
            <a:ext cx="751057" cy="40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68553" tIns="34276" rIns="68553" bIns="34276">
            <a:spAutoFit/>
          </a:bodyPr>
          <a:lstStyle/>
          <a:p>
            <a:pPr algn="ctr">
              <a:lnSpc>
                <a:spcPct val="90000"/>
              </a:lnSpc>
            </a:pP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完成</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a:p>
            <a:pPr algn="ctr">
              <a:lnSpc>
                <a:spcPct val="90000"/>
              </a:lnSpc>
            </a:pP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比例</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40" name="Oval 49"/>
          <p:cNvSpPr>
            <a:spLocks noChangeArrowheads="1"/>
          </p:cNvSpPr>
          <p:nvPr/>
        </p:nvSpPr>
        <p:spPr bwMode="auto">
          <a:xfrm>
            <a:off x="7331772" y="2035885"/>
            <a:ext cx="698016" cy="192896"/>
          </a:xfrm>
          <a:prstGeom prst="ellipse">
            <a:avLst/>
          </a:prstGeom>
          <a:solidFill>
            <a:srgbClr val="FFFFFF">
              <a:alpha val="29999"/>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lIns="68553" tIns="34276" rIns="68553" bIns="34276" anchor="ctr"/>
          <a:lstStyle/>
          <a:p>
            <a:endParaRPr lang="zh-CN" altLang="zh-CN">
              <a:solidFill>
                <a:srgbClr val="000000"/>
              </a:solidFill>
              <a:latin typeface="Impact" pitchFamily="34" charset="0"/>
              <a:ea typeface="微软雅黑" pitchFamily="34" charset="-122"/>
              <a:sym typeface="Impact" pitchFamily="34" charset="0"/>
            </a:endParaRPr>
          </a:p>
        </p:txBody>
      </p:sp>
      <p:sp>
        <p:nvSpPr>
          <p:cNvPr id="42" name="文本框 74"/>
          <p:cNvSpPr>
            <a:spLocks noChangeArrowheads="1"/>
          </p:cNvSpPr>
          <p:nvPr/>
        </p:nvSpPr>
        <p:spPr bwMode="auto">
          <a:xfrm>
            <a:off x="685592" y="2762469"/>
            <a:ext cx="3283225" cy="1177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53" tIns="34276" rIns="68553" bIns="34276">
            <a:spAutoFit/>
          </a:bodyPr>
          <a:lstStyle/>
          <a:p>
            <a:pPr algn="just">
              <a:lnSpc>
                <a:spcPct val="120000"/>
              </a:lnSpc>
            </a:pPr>
            <a:r>
              <a:rPr lang="zh-CN" altLang="en-US" sz="1000" dirty="0">
                <a:solidFill>
                  <a:schemeClr val="tx1">
                    <a:lumMod val="50000"/>
                    <a:lumOff val="50000"/>
                  </a:schemeClr>
                </a:solidFill>
                <a:latin typeface="微软雅黑" pitchFamily="34" charset="-122"/>
                <a:ea typeface="微软雅黑" pitchFamily="34" charset="-122"/>
              </a:rPr>
              <a:t>此处输入您的文本，或者复制您的文本粘贴到此处</a:t>
            </a:r>
            <a:r>
              <a:rPr lang="en-US" altLang="zh-CN" sz="1000" dirty="0">
                <a:solidFill>
                  <a:schemeClr val="tx1">
                    <a:lumMod val="50000"/>
                    <a:lumOff val="50000"/>
                  </a:schemeClr>
                </a:solidFill>
                <a:latin typeface="微软雅黑" pitchFamily="34" charset="-122"/>
                <a:ea typeface="微软雅黑" pitchFamily="34" charset="-122"/>
              </a:rPr>
              <a:t>.</a:t>
            </a:r>
            <a:r>
              <a:rPr lang="zh-CN" altLang="en-US" sz="1000" dirty="0">
                <a:solidFill>
                  <a:schemeClr val="tx1">
                    <a:lumMod val="50000"/>
                    <a:lumOff val="50000"/>
                  </a:schemeClr>
                </a:solidFill>
                <a:latin typeface="微软雅黑" pitchFamily="34" charset="-122"/>
                <a:ea typeface="微软雅黑" pitchFamily="34" charset="-122"/>
              </a:rPr>
              <a:t>此处输入您的文本，或者复制您的文本粘贴到此处</a:t>
            </a:r>
            <a:r>
              <a:rPr lang="en-US" altLang="zh-CN" sz="1000" dirty="0">
                <a:solidFill>
                  <a:schemeClr val="tx1">
                    <a:lumMod val="50000"/>
                    <a:lumOff val="50000"/>
                  </a:schemeClr>
                </a:solidFill>
                <a:latin typeface="微软雅黑" pitchFamily="34" charset="-122"/>
                <a:ea typeface="微软雅黑" pitchFamily="34" charset="-122"/>
              </a:rPr>
              <a:t>.</a:t>
            </a:r>
            <a:r>
              <a:rPr lang="zh-CN" altLang="en-US" sz="1000" dirty="0">
                <a:solidFill>
                  <a:schemeClr val="tx1">
                    <a:lumMod val="50000"/>
                    <a:lumOff val="50000"/>
                  </a:schemeClr>
                </a:solidFill>
                <a:latin typeface="微软雅黑" pitchFamily="34" charset="-122"/>
                <a:ea typeface="微软雅黑" pitchFamily="34" charset="-122"/>
              </a:rPr>
              <a:t>此处输入您的文本</a:t>
            </a:r>
            <a:r>
              <a:rPr lang="en-US" altLang="zh-CN" sz="1000" dirty="0">
                <a:solidFill>
                  <a:schemeClr val="tx1">
                    <a:lumMod val="50000"/>
                    <a:lumOff val="50000"/>
                  </a:schemeClr>
                </a:solidFill>
                <a:latin typeface="微软雅黑" pitchFamily="34" charset="-122"/>
                <a:ea typeface="微软雅黑" pitchFamily="34" charset="-122"/>
              </a:rPr>
              <a:t>.</a:t>
            </a:r>
          </a:p>
          <a:p>
            <a:pPr algn="just">
              <a:lnSpc>
                <a:spcPct val="120000"/>
              </a:lnSpc>
            </a:pPr>
            <a:r>
              <a:rPr lang="zh-CN" altLang="en-US" sz="1000" dirty="0">
                <a:solidFill>
                  <a:schemeClr val="tx1">
                    <a:lumMod val="50000"/>
                    <a:lumOff val="50000"/>
                  </a:schemeClr>
                </a:solidFill>
                <a:latin typeface="微软雅黑" pitchFamily="34" charset="-122"/>
                <a:ea typeface="微软雅黑" pitchFamily="34" charset="-122"/>
              </a:rPr>
              <a:t>此处输入您的文本，或者复制您的文本粘贴到此处</a:t>
            </a:r>
            <a:r>
              <a:rPr lang="en-US" altLang="zh-CN" sz="1000" dirty="0">
                <a:solidFill>
                  <a:schemeClr val="tx1">
                    <a:lumMod val="50000"/>
                    <a:lumOff val="50000"/>
                  </a:schemeClr>
                </a:solidFill>
                <a:latin typeface="微软雅黑" pitchFamily="34" charset="-122"/>
                <a:ea typeface="微软雅黑" pitchFamily="34" charset="-122"/>
              </a:rPr>
              <a:t>.</a:t>
            </a:r>
            <a:r>
              <a:rPr lang="zh-CN" altLang="en-US" sz="1000" dirty="0">
                <a:solidFill>
                  <a:schemeClr val="tx1">
                    <a:lumMod val="50000"/>
                    <a:lumOff val="50000"/>
                  </a:schemeClr>
                </a:solidFill>
                <a:latin typeface="微软雅黑" pitchFamily="34" charset="-122"/>
                <a:ea typeface="微软雅黑" pitchFamily="34" charset="-122"/>
              </a:rPr>
              <a:t>此处输入您的文本，或者复制您的文本粘贴到此处</a:t>
            </a:r>
            <a:r>
              <a:rPr lang="en-US" altLang="zh-CN" sz="1000" dirty="0">
                <a:solidFill>
                  <a:schemeClr val="tx1">
                    <a:lumMod val="50000"/>
                    <a:lumOff val="50000"/>
                  </a:schemeClr>
                </a:solidFill>
                <a:latin typeface="微软雅黑" pitchFamily="34" charset="-122"/>
                <a:ea typeface="微软雅黑" pitchFamily="34" charset="-122"/>
              </a:rPr>
              <a:t>.</a:t>
            </a:r>
            <a:r>
              <a:rPr lang="zh-CN" altLang="en-US" sz="1000" dirty="0">
                <a:solidFill>
                  <a:schemeClr val="tx1">
                    <a:lumMod val="50000"/>
                    <a:lumOff val="50000"/>
                  </a:schemeClr>
                </a:solidFill>
                <a:latin typeface="微软雅黑" pitchFamily="34" charset="-122"/>
                <a:ea typeface="微软雅黑" pitchFamily="34" charset="-122"/>
              </a:rPr>
              <a:t>此处输入您的文本</a:t>
            </a:r>
            <a:r>
              <a:rPr lang="en-US" altLang="zh-CN" sz="1000" dirty="0">
                <a:solidFill>
                  <a:schemeClr val="tx1">
                    <a:lumMod val="50000"/>
                    <a:lumOff val="50000"/>
                  </a:schemeClr>
                </a:solidFill>
                <a:latin typeface="微软雅黑" pitchFamily="34" charset="-122"/>
                <a:ea typeface="微软雅黑" pitchFamily="34" charset="-122"/>
              </a:rPr>
              <a:t>.</a:t>
            </a:r>
            <a:endParaRPr lang="zh-CN" altLang="en-US" sz="1000" dirty="0">
              <a:solidFill>
                <a:schemeClr val="tx1">
                  <a:lumMod val="50000"/>
                  <a:lumOff val="50000"/>
                </a:schemeClr>
              </a:solidFill>
              <a:latin typeface="微软雅黑" pitchFamily="34" charset="-122"/>
              <a:ea typeface="微软雅黑" pitchFamily="34" charset="-122"/>
            </a:endParaRPr>
          </a:p>
        </p:txBody>
      </p:sp>
      <p:grpSp>
        <p:nvGrpSpPr>
          <p:cNvPr id="16" name="Group 40"/>
          <p:cNvGrpSpPr>
            <a:grpSpLocks/>
          </p:cNvGrpSpPr>
          <p:nvPr/>
        </p:nvGrpSpPr>
        <p:grpSpPr bwMode="auto">
          <a:xfrm>
            <a:off x="685593" y="2223537"/>
            <a:ext cx="3197808" cy="399290"/>
            <a:chOff x="0" y="194615"/>
            <a:chExt cx="4264741" cy="532330"/>
          </a:xfrm>
        </p:grpSpPr>
        <p:sp>
          <p:nvSpPr>
            <p:cNvPr id="44" name="文本框 76"/>
            <p:cNvSpPr>
              <a:spLocks noChangeArrowheads="1"/>
            </p:cNvSpPr>
            <p:nvPr/>
          </p:nvSpPr>
          <p:spPr bwMode="auto">
            <a:xfrm>
              <a:off x="0" y="194615"/>
              <a:ext cx="2987044" cy="36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dirty="0">
                  <a:solidFill>
                    <a:srgbClr val="000000"/>
                  </a:solidFill>
                  <a:latin typeface="微软雅黑" panose="020B0503020204020204" pitchFamily="34" charset="-122"/>
                  <a:ea typeface="微软雅黑" panose="020B0503020204020204" pitchFamily="34" charset="-122"/>
                  <a:sym typeface="张海山锐谐体" pitchFamily="2" charset="-122"/>
                </a:rPr>
                <a:t>添加文本内容</a:t>
              </a:r>
              <a:endParaRPr lang="zh-CN" altLang="en-US" sz="1200" dirty="0">
                <a:latin typeface="微软雅黑" panose="020B0503020204020204" pitchFamily="34" charset="-122"/>
                <a:ea typeface="微软雅黑" panose="020B0503020204020204" pitchFamily="34" charset="-122"/>
              </a:endParaRPr>
            </a:p>
          </p:txBody>
        </p:sp>
        <p:sp>
          <p:nvSpPr>
            <p:cNvPr id="45" name="矩形 77"/>
            <p:cNvSpPr>
              <a:spLocks noChangeArrowheads="1"/>
            </p:cNvSpPr>
            <p:nvPr/>
          </p:nvSpPr>
          <p:spPr bwMode="auto">
            <a:xfrm>
              <a:off x="113916" y="624363"/>
              <a:ext cx="4150825" cy="102582"/>
            </a:xfrm>
            <a:prstGeom prst="rect">
              <a:avLst/>
            </a:prstGeom>
            <a:solidFill>
              <a:schemeClr val="accent3"/>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000000"/>
                </a:solidFill>
                <a:latin typeface="宋体" pitchFamily="2" charset="-122"/>
                <a:sym typeface="宋体" pitchFamily="2" charset="-122"/>
              </a:endParaRPr>
            </a:p>
          </p:txBody>
        </p:sp>
      </p:grpSp>
    </p:spTree>
    <p:extLst>
      <p:ext uri="{BB962C8B-B14F-4D97-AF65-F5344CB8AC3E}">
        <p14:creationId xmlns:p14="http://schemas.microsoft.com/office/powerpoint/2010/main" val="11608564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down)">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down)">
                                      <p:cBhvr>
                                        <p:cTn id="21" dur="500"/>
                                        <p:tgtEl>
                                          <p:spTgt spid="2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1000"/>
                                        <p:tgtEl>
                                          <p:spTgt spid="27"/>
                                        </p:tgtEl>
                                      </p:cBhvr>
                                    </p:animEffect>
                                    <p:anim calcmode="lin" valueType="num">
                                      <p:cBhvr>
                                        <p:cTn id="54" dur="1000" fill="hold"/>
                                        <p:tgtEl>
                                          <p:spTgt spid="27"/>
                                        </p:tgtEl>
                                        <p:attrNameLst>
                                          <p:attrName>ppt_x</p:attrName>
                                        </p:attrNameLst>
                                      </p:cBhvr>
                                      <p:tavLst>
                                        <p:tav tm="0">
                                          <p:val>
                                            <p:strVal val="#ppt_x"/>
                                          </p:val>
                                        </p:tav>
                                        <p:tav tm="100000">
                                          <p:val>
                                            <p:strVal val="#ppt_x"/>
                                          </p:val>
                                        </p:tav>
                                      </p:tavLst>
                                    </p:anim>
                                    <p:anim calcmode="lin" valueType="num">
                                      <p:cBhvr>
                                        <p:cTn id="55" dur="1000" fill="hold"/>
                                        <p:tgtEl>
                                          <p:spTgt spid="2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1000"/>
                                        <p:tgtEl>
                                          <p:spTgt spid="18"/>
                                        </p:tgtEl>
                                      </p:cBhvr>
                                    </p:animEffect>
                                    <p:anim calcmode="lin" valueType="num">
                                      <p:cBhvr>
                                        <p:cTn id="59" dur="1000" fill="hold"/>
                                        <p:tgtEl>
                                          <p:spTgt spid="18"/>
                                        </p:tgtEl>
                                        <p:attrNameLst>
                                          <p:attrName>ppt_x</p:attrName>
                                        </p:attrNameLst>
                                      </p:cBhvr>
                                      <p:tavLst>
                                        <p:tav tm="0">
                                          <p:val>
                                            <p:strVal val="#ppt_x"/>
                                          </p:val>
                                        </p:tav>
                                        <p:tav tm="100000">
                                          <p:val>
                                            <p:strVal val="#ppt_x"/>
                                          </p:val>
                                        </p:tav>
                                      </p:tavLst>
                                    </p:anim>
                                    <p:anim calcmode="lin" valueType="num">
                                      <p:cBhvr>
                                        <p:cTn id="60" dur="1000" fill="hold"/>
                                        <p:tgtEl>
                                          <p:spTgt spid="18"/>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1000"/>
                                        <p:tgtEl>
                                          <p:spTgt spid="11"/>
                                        </p:tgtEl>
                                      </p:cBhvr>
                                    </p:animEffect>
                                    <p:anim calcmode="lin" valueType="num">
                                      <p:cBhvr>
                                        <p:cTn id="64" dur="1000" fill="hold"/>
                                        <p:tgtEl>
                                          <p:spTgt spid="11"/>
                                        </p:tgtEl>
                                        <p:attrNameLst>
                                          <p:attrName>ppt_x</p:attrName>
                                        </p:attrNameLst>
                                      </p:cBhvr>
                                      <p:tavLst>
                                        <p:tav tm="0">
                                          <p:val>
                                            <p:strVal val="#ppt_x"/>
                                          </p:val>
                                        </p:tav>
                                        <p:tav tm="100000">
                                          <p:val>
                                            <p:strVal val="#ppt_x"/>
                                          </p:val>
                                        </p:tav>
                                      </p:tavLst>
                                    </p:anim>
                                    <p:anim calcmode="lin" valueType="num">
                                      <p:cBhvr>
                                        <p:cTn id="65" dur="1000" fill="hold"/>
                                        <p:tgtEl>
                                          <p:spTgt spid="11"/>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1000"/>
                                        <p:tgtEl>
                                          <p:spTgt spid="39"/>
                                        </p:tgtEl>
                                      </p:cBhvr>
                                    </p:animEffect>
                                    <p:anim calcmode="lin" valueType="num">
                                      <p:cBhvr>
                                        <p:cTn id="69" dur="1000" fill="hold"/>
                                        <p:tgtEl>
                                          <p:spTgt spid="39"/>
                                        </p:tgtEl>
                                        <p:attrNameLst>
                                          <p:attrName>ppt_x</p:attrName>
                                        </p:attrNameLst>
                                      </p:cBhvr>
                                      <p:tavLst>
                                        <p:tav tm="0">
                                          <p:val>
                                            <p:strVal val="#ppt_x"/>
                                          </p:val>
                                        </p:tav>
                                        <p:tav tm="100000">
                                          <p:val>
                                            <p:strVal val="#ppt_x"/>
                                          </p:val>
                                        </p:tav>
                                      </p:tavLst>
                                    </p:anim>
                                    <p:anim calcmode="lin" valueType="num">
                                      <p:cBhvr>
                                        <p:cTn id="70"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grpId="0" nodeType="click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wipe(right)">
                                      <p:cBhvr>
                                        <p:cTn id="75" dur="500"/>
                                        <p:tgtEl>
                                          <p:spTgt spid="14"/>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right)">
                                      <p:cBhvr>
                                        <p:cTn id="78" dur="500"/>
                                        <p:tgtEl>
                                          <p:spTgt spid="33"/>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wipe(right)">
                                      <p:cBhvr>
                                        <p:cTn id="81" dur="500"/>
                                        <p:tgtEl>
                                          <p:spTgt spid="13"/>
                                        </p:tgtEl>
                                      </p:cBhvr>
                                    </p:animEffect>
                                  </p:childTnLst>
                                </p:cTn>
                              </p:par>
                              <p:par>
                                <p:cTn id="82" presetID="22" presetClass="entr" presetSubtype="2"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right)">
                                      <p:cBhvr>
                                        <p:cTn id="84" dur="500"/>
                                        <p:tgtEl>
                                          <p:spTgt spid="12"/>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nodeType="clickEffect">
                                  <p:stCondLst>
                                    <p:cond delay="0"/>
                                  </p:stCondLst>
                                  <p:childTnLst>
                                    <p:set>
                                      <p:cBhvr>
                                        <p:cTn id="88" dur="1" fill="hold">
                                          <p:stCondLst>
                                            <p:cond delay="0"/>
                                          </p:stCondLst>
                                        </p:cTn>
                                        <p:tgtEl>
                                          <p:spTgt spid="16"/>
                                        </p:tgtEl>
                                        <p:attrNameLst>
                                          <p:attrName>style.visibility</p:attrName>
                                        </p:attrNameLst>
                                      </p:cBhvr>
                                      <p:to>
                                        <p:strVal val="visible"/>
                                      </p:to>
                                    </p:set>
                                    <p:anim calcmode="lin" valueType="num">
                                      <p:cBhvr additive="base">
                                        <p:cTn id="89" dur="500" fill="hold"/>
                                        <p:tgtEl>
                                          <p:spTgt spid="16"/>
                                        </p:tgtEl>
                                        <p:attrNameLst>
                                          <p:attrName>ppt_x</p:attrName>
                                        </p:attrNameLst>
                                      </p:cBhvr>
                                      <p:tavLst>
                                        <p:tav tm="0">
                                          <p:val>
                                            <p:strVal val="0-#ppt_w/2"/>
                                          </p:val>
                                        </p:tav>
                                        <p:tav tm="100000">
                                          <p:val>
                                            <p:strVal val="#ppt_x"/>
                                          </p:val>
                                        </p:tav>
                                      </p:tavLst>
                                    </p:anim>
                                    <p:anim calcmode="lin" valueType="num">
                                      <p:cBhvr additive="base">
                                        <p:cTn id="90" dur="500" fill="hold"/>
                                        <p:tgtEl>
                                          <p:spTgt spid="16"/>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stCondLst>
                                    <p:cond delay="0"/>
                                  </p:stCondLst>
                                  <p:iterate type="wd">
                                    <p:tmPct val="10000"/>
                                  </p:iterate>
                                  <p:childTnLst>
                                    <p:set>
                                      <p:cBhvr>
                                        <p:cTn id="92" dur="1" fill="hold">
                                          <p:stCondLst>
                                            <p:cond delay="0"/>
                                          </p:stCondLst>
                                        </p:cTn>
                                        <p:tgtEl>
                                          <p:spTgt spid="42"/>
                                        </p:tgtEl>
                                        <p:attrNameLst>
                                          <p:attrName>style.visibility</p:attrName>
                                        </p:attrNameLst>
                                      </p:cBhvr>
                                      <p:to>
                                        <p:strVal val="visible"/>
                                      </p:to>
                                    </p:set>
                                    <p:anim calcmode="lin" valueType="num">
                                      <p:cBhvr additive="base">
                                        <p:cTn id="93" dur="500" fill="hold"/>
                                        <p:tgtEl>
                                          <p:spTgt spid="42"/>
                                        </p:tgtEl>
                                        <p:attrNameLst>
                                          <p:attrName>ppt_x</p:attrName>
                                        </p:attrNameLst>
                                      </p:cBhvr>
                                      <p:tavLst>
                                        <p:tav tm="0">
                                          <p:val>
                                            <p:strVal val="1+#ppt_w/2"/>
                                          </p:val>
                                        </p:tav>
                                        <p:tav tm="100000">
                                          <p:val>
                                            <p:strVal val="#ppt_x"/>
                                          </p:val>
                                        </p:tav>
                                      </p:tavLst>
                                    </p:anim>
                                    <p:anim calcmode="lin" valueType="num">
                                      <p:cBhvr additive="base">
                                        <p:cTn id="94"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p:bldP spid="11" grpId="0"/>
      <p:bldP spid="12" grpId="0" animBg="1"/>
      <p:bldP spid="13" grpId="0" animBg="1"/>
      <p:bldP spid="14" grpId="0" animBg="1"/>
      <p:bldP spid="20" grpId="0" animBg="1"/>
      <p:bldP spid="17" grpId="0"/>
      <p:bldP spid="18" grpId="0"/>
      <p:bldP spid="29" grpId="0" animBg="1"/>
      <p:bldP spid="26" grpId="0"/>
      <p:bldP spid="27" grpId="0"/>
      <p:bldP spid="33" grpId="0" animBg="1"/>
      <p:bldP spid="35" grpId="0" animBg="1"/>
      <p:bldP spid="37" grpId="0" animBg="1"/>
      <p:bldP spid="38" grpId="0"/>
      <p:bldP spid="39" grpId="0"/>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59">
            <a:extLst>
              <a:ext uri="{FF2B5EF4-FFF2-40B4-BE49-F238E27FC236}">
                <a16:creationId xmlns:a16="http://schemas.microsoft.com/office/drawing/2014/main" id="{7DFA17FA-3D29-4B64-81C0-362F78C5557D}"/>
              </a:ext>
            </a:extLst>
          </p:cNvPr>
          <p:cNvSpPr>
            <a:spLocks noChangeArrowheads="1"/>
          </p:cNvSpPr>
          <p:nvPr/>
        </p:nvSpPr>
        <p:spPr bwMode="auto">
          <a:xfrm>
            <a:off x="395536" y="2423215"/>
            <a:ext cx="522058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cap="all" dirty="0">
                <a:solidFill>
                  <a:schemeClr val="accent1"/>
                </a:solidFill>
                <a:cs typeface="Arial" panose="020B0604020202020204" pitchFamily="34" charset="0"/>
              </a:rPr>
              <a:t>演讲完毕   谢谢您的观看</a:t>
            </a:r>
            <a:endParaRPr lang="en-US" altLang="zh-CN" cap="all" dirty="0">
              <a:solidFill>
                <a:schemeClr val="accent1"/>
              </a:solidFill>
              <a:cs typeface="Arial" panose="020B0604020202020204" pitchFamily="34" charset="0"/>
            </a:endParaRPr>
          </a:p>
        </p:txBody>
      </p:sp>
      <p:sp>
        <p:nvSpPr>
          <p:cNvPr id="5" name="原创设计师QQ598969553                 _16">
            <a:extLst>
              <a:ext uri="{FF2B5EF4-FFF2-40B4-BE49-F238E27FC236}">
                <a16:creationId xmlns:a16="http://schemas.microsoft.com/office/drawing/2014/main" id="{B7414C7D-9768-4326-BC62-D3CF9053F9F5}"/>
              </a:ext>
            </a:extLst>
          </p:cNvPr>
          <p:cNvSpPr txBox="1"/>
          <p:nvPr/>
        </p:nvSpPr>
        <p:spPr>
          <a:xfrm>
            <a:off x="395536" y="3050316"/>
            <a:ext cx="4848222" cy="329129"/>
          </a:xfrm>
          <a:prstGeom prst="rect">
            <a:avLst/>
          </a:prstGeom>
          <a:noFill/>
          <a:effectLst/>
        </p:spPr>
        <p:txBody>
          <a:bodyPr wrap="square" lIns="68580" tIns="34290" rIns="68580" bIns="34290" rtlCol="0">
            <a:spAutoFit/>
          </a:bodyPr>
          <a:lstStyle/>
          <a:p>
            <a:pPr algn="just">
              <a:lnSpc>
                <a:spcPct val="150000"/>
              </a:lnSpc>
              <a:buNone/>
            </a:pPr>
            <a:r>
              <a:rPr lang="en-US" altLang="zh-CN" sz="600" dirty="0">
                <a:solidFill>
                  <a:schemeClr val="tx1">
                    <a:lumMod val="50000"/>
                    <a:lumOff val="50000"/>
                  </a:schemeClr>
                </a:solidFill>
                <a:latin typeface="Arial" panose="020B0604020202020204" pitchFamily="34" charset="0"/>
                <a:cs typeface="Arial" panose="020B0604020202020204" pitchFamily="34" charset="0"/>
              </a:rPr>
              <a:t>CONTRACTED WIND POWERPOINT TEMPLATE DESIGNS CONTRACTED WIND POWERPOINT TEMPLATE DESIGNS CONTRACTED WIND POWERPOINT TEMPLATE DESIGNS CONTRACTED WIND POWERPOINT TEMPLATE DESIGNS</a:t>
            </a:r>
            <a:endParaRPr lang="zh-CN" altLang="en-US" sz="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 name="原创设计师QQ598969553                 _15">
            <a:extLst>
              <a:ext uri="{FF2B5EF4-FFF2-40B4-BE49-F238E27FC236}">
                <a16:creationId xmlns:a16="http://schemas.microsoft.com/office/drawing/2014/main" id="{9574D58F-4B08-455D-8754-10C9A2C0E3AF}"/>
              </a:ext>
            </a:extLst>
          </p:cNvPr>
          <p:cNvSpPr/>
          <p:nvPr/>
        </p:nvSpPr>
        <p:spPr>
          <a:xfrm>
            <a:off x="395536" y="3580201"/>
            <a:ext cx="2978540" cy="252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汇报人：千图网       日期：</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2019</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x</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rPr>
              <a:t>x</a:t>
            </a: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日</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 name="原创设计师QQ598969553                 _16">
            <a:extLst>
              <a:ext uri="{FF2B5EF4-FFF2-40B4-BE49-F238E27FC236}">
                <a16:creationId xmlns:a16="http://schemas.microsoft.com/office/drawing/2014/main" id="{478BBA3F-5FCF-49AA-B269-04B731FA75DF}"/>
              </a:ext>
            </a:extLst>
          </p:cNvPr>
          <p:cNvSpPr txBox="1"/>
          <p:nvPr/>
        </p:nvSpPr>
        <p:spPr>
          <a:xfrm>
            <a:off x="395536" y="2086532"/>
            <a:ext cx="2844316" cy="354328"/>
          </a:xfrm>
          <a:prstGeom prst="rect">
            <a:avLst/>
          </a:prstGeom>
          <a:noFill/>
          <a:effectLst/>
        </p:spPr>
        <p:txBody>
          <a:bodyPr wrap="square" lIns="68580" tIns="34290" rIns="68580" bIns="34290" rtlCol="0">
            <a:spAutoFit/>
          </a:bodyPr>
          <a:lstStyle/>
          <a:p>
            <a:pPr>
              <a:lnSpc>
                <a:spcPct val="15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单击此处添加您所在公司名称</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3190E65D-8CA8-4123-9018-60D6C7BCA6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63988" y="448308"/>
            <a:ext cx="4837714" cy="3987661"/>
          </a:xfrm>
          <a:prstGeom prst="rect">
            <a:avLst/>
          </a:prstGeom>
        </p:spPr>
      </p:pic>
      <p:sp>
        <p:nvSpPr>
          <p:cNvPr id="8" name="原创设计师QQ598969553                 _16">
            <a:extLst>
              <a:ext uri="{FF2B5EF4-FFF2-40B4-BE49-F238E27FC236}">
                <a16:creationId xmlns:a16="http://schemas.microsoft.com/office/drawing/2014/main" id="{8A5AB224-0038-47B6-A466-6BD533BAD7EF}"/>
              </a:ext>
            </a:extLst>
          </p:cNvPr>
          <p:cNvSpPr txBox="1"/>
          <p:nvPr/>
        </p:nvSpPr>
        <p:spPr>
          <a:xfrm>
            <a:off x="420741" y="964696"/>
            <a:ext cx="1666983" cy="1315745"/>
          </a:xfrm>
          <a:prstGeom prst="rect">
            <a:avLst/>
          </a:prstGeom>
          <a:noFill/>
          <a:effectLst/>
        </p:spPr>
        <p:txBody>
          <a:bodyPr wrap="square" lIns="68580" tIns="34290" rIns="68580" bIns="34290" rtlCol="0">
            <a:spAutoFit/>
          </a:bodyPr>
          <a:lstStyle/>
          <a:p>
            <a:pPr>
              <a:lnSpc>
                <a:spcPct val="150000"/>
              </a:lnSpc>
            </a:pPr>
            <a:r>
              <a:rPr lang="en-US" altLang="zh-CN" sz="5400" dirty="0">
                <a:solidFill>
                  <a:schemeClr val="tx1">
                    <a:lumMod val="50000"/>
                    <a:lumOff val="50000"/>
                  </a:schemeClr>
                </a:solidFill>
                <a:latin typeface="Agency FB" panose="020B0503020202020204" pitchFamily="34" charset="0"/>
                <a:ea typeface="微软雅黑" panose="020B0503020204020204" pitchFamily="34" charset="-122"/>
              </a:rPr>
              <a:t>2019</a:t>
            </a:r>
          </a:p>
        </p:txBody>
      </p:sp>
    </p:spTree>
    <p:extLst>
      <p:ext uri="{BB962C8B-B14F-4D97-AF65-F5344CB8AC3E}">
        <p14:creationId xmlns:p14="http://schemas.microsoft.com/office/powerpoint/2010/main" val="40358899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fallOve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4"/>
                                        </p:tgtEl>
                                        <p:attrNameLst>
                                          <p:attrName>ppt_y</p:attrName>
                                        </p:attrNameLst>
                                      </p:cBhvr>
                                      <p:tavLst>
                                        <p:tav tm="0">
                                          <p:val>
                                            <p:strVal val="#ppt_y"/>
                                          </p:val>
                                        </p:tav>
                                        <p:tav tm="100000">
                                          <p:val>
                                            <p:strVal val="#ppt_y"/>
                                          </p:val>
                                        </p:tav>
                                      </p:tavLst>
                                    </p:anim>
                                    <p:anim calcmode="lin" valueType="num">
                                      <p:cBhvr>
                                        <p:cTn id="1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4"/>
                                        </p:tgtEl>
                                      </p:cBhvr>
                                    </p:animEffect>
                                  </p:childTnLst>
                                </p:cTn>
                              </p:par>
                            </p:childTnLst>
                          </p:cTn>
                        </p:par>
                        <p:par>
                          <p:cTn id="22" fill="hold">
                            <p:stCondLst>
                              <p:cond delay="2450"/>
                            </p:stCondLst>
                            <p:childTnLst>
                              <p:par>
                                <p:cTn id="23" presetID="22" presetClass="entr" presetSubtype="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childTnLst>
                          </p:cTn>
                        </p:par>
                        <p:par>
                          <p:cTn id="26" fill="hold">
                            <p:stCondLst>
                              <p:cond delay="2950"/>
                            </p:stCondLst>
                            <p:childTnLst>
                              <p:par>
                                <p:cTn id="27" presetID="26" presetClass="emph" presetSubtype="0" fill="hold" grpId="1" nodeType="afterEffect">
                                  <p:stCondLst>
                                    <p:cond delay="0"/>
                                  </p:stCondLst>
                                  <p:iterate type="lt">
                                    <p:tmPct val="0"/>
                                  </p:iterate>
                                  <p:childTnLst>
                                    <p:animEffect transition="out" filter="fade">
                                      <p:cBhvr>
                                        <p:cTn id="28" dur="500" tmFilter="0, 0; .2, .5; .8, .5; 1, 0"/>
                                        <p:tgtEl>
                                          <p:spTgt spid="4"/>
                                        </p:tgtEl>
                                      </p:cBhvr>
                                    </p:animEffect>
                                    <p:animScale>
                                      <p:cBhvr>
                                        <p:cTn id="29" dur="250" autoRev="1" fill="hold"/>
                                        <p:tgtEl>
                                          <p:spTgt spid="4"/>
                                        </p:tgtEl>
                                      </p:cBhvr>
                                      <p:by x="105000" y="105000"/>
                                    </p:animScale>
                                  </p:childTnLst>
                                </p:cTn>
                              </p:par>
                            </p:childTnLst>
                          </p:cTn>
                        </p:par>
                        <p:par>
                          <p:cTn id="30" fill="hold">
                            <p:stCondLst>
                              <p:cond delay="3450"/>
                            </p:stCondLst>
                            <p:childTnLst>
                              <p:par>
                                <p:cTn id="31" presetID="22" presetClass="entr" presetSubtype="1"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up)">
                                      <p:cBhvr>
                                        <p:cTn id="33" dur="500"/>
                                        <p:tgtEl>
                                          <p:spTgt spid="5"/>
                                        </p:tgtEl>
                                      </p:cBhvr>
                                    </p:animEffect>
                                  </p:childTnLst>
                                </p:cTn>
                              </p:par>
                            </p:childTnLst>
                          </p:cTn>
                        </p:par>
                        <p:par>
                          <p:cTn id="34" fill="hold">
                            <p:stCondLst>
                              <p:cond delay="3950"/>
                            </p:stCondLst>
                            <p:childTnLst>
                              <p:par>
                                <p:cTn id="35" presetID="12" presetClass="entr" presetSubtype="1"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p:tgtEl>
                                          <p:spTgt spid="6"/>
                                        </p:tgtEl>
                                        <p:attrNameLst>
                                          <p:attrName>ppt_y</p:attrName>
                                        </p:attrNameLst>
                                      </p:cBhvr>
                                      <p:tavLst>
                                        <p:tav tm="0">
                                          <p:val>
                                            <p:strVal val="#ppt_y-#ppt_h*1.125000"/>
                                          </p:val>
                                        </p:tav>
                                        <p:tav tm="100000">
                                          <p:val>
                                            <p:strVal val="#ppt_y"/>
                                          </p:val>
                                        </p:tav>
                                      </p:tavLst>
                                    </p:anim>
                                    <p:animEffect transition="in" filter="wipe(down)">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6" grpId="0"/>
      <p:bldP spid="10"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25822" y="466981"/>
            <a:ext cx="3383973" cy="505319"/>
          </a:xfrm>
        </p:spPr>
        <p:txBody>
          <a:bodyPr anchor="t">
            <a:normAutofit fontScale="92500" lnSpcReduction="20000"/>
          </a:bodyPr>
          <a:lstStyle/>
          <a:p>
            <a:r>
              <a:rPr lang="en-US" b="0" dirty="0">
                <a:solidFill>
                  <a:schemeClr val="accent1"/>
                </a:solidFill>
                <a:latin typeface="微软雅黑" panose="020B0503020204020204" pitchFamily="34" charset="-122"/>
                <a:ea typeface="微软雅黑" panose="020B0503020204020204" pitchFamily="34" charset="-122"/>
                <a:cs typeface="+mn-ea"/>
                <a:sym typeface="+mn-lt"/>
              </a:rPr>
              <a:t>版权声明</a:t>
            </a:r>
          </a:p>
        </p:txBody>
      </p:sp>
      <p:sp>
        <p:nvSpPr>
          <p:cNvPr id="4" name="Text Placeholder 3"/>
          <p:cNvSpPr>
            <a:spLocks noGrp="1"/>
          </p:cNvSpPr>
          <p:nvPr>
            <p:ph type="body" sz="quarter" idx="11"/>
          </p:nvPr>
        </p:nvSpPr>
        <p:spPr>
          <a:xfrm>
            <a:off x="1835370" y="1104952"/>
            <a:ext cx="4932874" cy="299965"/>
          </a:xfrm>
        </p:spPr>
        <p:txBody>
          <a:bodyPr anchor="t">
            <a:normAutofit fontScale="92500" lnSpcReduction="20000"/>
          </a:bodyPr>
          <a:lstStyle/>
          <a:p>
            <a:r>
              <a:rPr lang="en-US" sz="1800" dirty="0" err="1">
                <a:solidFill>
                  <a:schemeClr val="accent1"/>
                </a:solidFill>
                <a:latin typeface="微软雅黑" panose="020B0503020204020204" pitchFamily="34" charset="-122"/>
                <a:ea typeface="微软雅黑" panose="020B0503020204020204" pitchFamily="34" charset="-122"/>
                <a:cs typeface="+mn-ea"/>
                <a:sym typeface="+mn-lt"/>
              </a:rPr>
              <a:t>感谢您支持原创设计事业，支持设计版权产品</a:t>
            </a:r>
            <a:r>
              <a:rPr lang="en-US" sz="1800" dirty="0">
                <a:solidFill>
                  <a:schemeClr val="accent1"/>
                </a:solidFill>
                <a:latin typeface="微软雅黑" panose="020B0503020204020204" pitchFamily="34" charset="-122"/>
                <a:ea typeface="微软雅黑" panose="020B0503020204020204" pitchFamily="34" charset="-122"/>
                <a:cs typeface="+mn-ea"/>
                <a:sym typeface="+mn-lt"/>
              </a:rPr>
              <a:t>！</a:t>
            </a:r>
          </a:p>
        </p:txBody>
      </p:sp>
      <p:sp>
        <p:nvSpPr>
          <p:cNvPr id="5" name="Text Placeholder 4"/>
          <p:cNvSpPr>
            <a:spLocks noGrp="1"/>
          </p:cNvSpPr>
          <p:nvPr>
            <p:ph type="body" sz="quarter" idx="16"/>
          </p:nvPr>
        </p:nvSpPr>
        <p:spPr>
          <a:xfrm>
            <a:off x="865832" y="1699563"/>
            <a:ext cx="7378576" cy="3010448"/>
          </a:xfrm>
        </p:spPr>
        <p:txBody>
          <a:bodyPr anchor="t">
            <a:normAutofit/>
          </a:bodyPr>
          <a:lstStyle/>
          <a:p>
            <a:pPr algn="l">
              <a:spcBef>
                <a:spcPts val="1200"/>
              </a:spcBef>
            </a:pPr>
            <a:r>
              <a:rPr lang="en-US" sz="900" dirty="0" err="1">
                <a:latin typeface="微软雅黑" panose="020B0503020204020204" pitchFamily="34" charset="-122"/>
                <a:ea typeface="微软雅黑" panose="020B0503020204020204" pitchFamily="34" charset="-122"/>
                <a:cs typeface="+mn-ea"/>
                <a:sym typeface="+mn-lt"/>
              </a:rPr>
              <a:t>感谢您下载千图网</a:t>
            </a:r>
            <a:r>
              <a:rPr lang="zh-CN" altLang="en-US" sz="900" dirty="0">
                <a:latin typeface="微软雅黑" panose="020B0503020204020204" pitchFamily="34" charset="-122"/>
                <a:ea typeface="微软雅黑" panose="020B0503020204020204" pitchFamily="34" charset="-122"/>
                <a:cs typeface="+mn-ea"/>
                <a:sym typeface="+mn-lt"/>
              </a:rPr>
              <a:t>原创</a:t>
            </a:r>
            <a:r>
              <a:rPr lang="en-US" altLang="zh-CN" sz="900" dirty="0">
                <a:latin typeface="微软雅黑" panose="020B0503020204020204" pitchFamily="34" charset="-122"/>
                <a:ea typeface="微软雅黑" panose="020B0503020204020204" pitchFamily="34" charset="-122"/>
                <a:cs typeface="+mn-ea"/>
                <a:sym typeface="+mn-lt"/>
              </a:rPr>
              <a:t>PPT</a:t>
            </a:r>
            <a:r>
              <a:rPr lang="zh-CN" altLang="en-US" sz="900" dirty="0">
                <a:latin typeface="微软雅黑" panose="020B0503020204020204" pitchFamily="34" charset="-122"/>
                <a:ea typeface="微软雅黑" panose="020B0503020204020204" pitchFamily="34" charset="-122"/>
                <a:cs typeface="+mn-ea"/>
                <a:sym typeface="+mn-lt"/>
              </a:rPr>
              <a:t>模板</a:t>
            </a:r>
            <a:r>
              <a:rPr lang="en-US" sz="900" dirty="0">
                <a:latin typeface="微软雅黑" panose="020B0503020204020204" pitchFamily="34" charset="-122"/>
                <a:ea typeface="微软雅黑" panose="020B0503020204020204" pitchFamily="34" charset="-122"/>
                <a:cs typeface="+mn-ea"/>
                <a:sym typeface="+mn-lt"/>
              </a:rPr>
              <a:t>，</a:t>
            </a:r>
            <a:r>
              <a:rPr lang="en-US" sz="900" dirty="0" err="1">
                <a:latin typeface="微软雅黑" panose="020B0503020204020204" pitchFamily="34" charset="-122"/>
                <a:ea typeface="微软雅黑" panose="020B0503020204020204" pitchFamily="34" charset="-122"/>
                <a:cs typeface="+mn-ea"/>
                <a:sym typeface="+mn-lt"/>
              </a:rPr>
              <a:t>为了您和千图网以及原创作者的利益，请勿复制、传播、销售，否则将承担法律责任</a:t>
            </a:r>
            <a:r>
              <a:rPr lang="en-US" sz="900" dirty="0">
                <a:latin typeface="微软雅黑" panose="020B0503020204020204" pitchFamily="34" charset="-122"/>
                <a:ea typeface="微软雅黑" panose="020B0503020204020204" pitchFamily="34" charset="-122"/>
                <a:cs typeface="+mn-ea"/>
                <a:sym typeface="+mn-lt"/>
              </a:rPr>
              <a:t>！</a:t>
            </a:r>
          </a:p>
          <a:p>
            <a:pPr algn="l">
              <a:spcBef>
                <a:spcPts val="1200"/>
              </a:spcBef>
            </a:pPr>
            <a:r>
              <a:rPr lang="en-US" sz="900" dirty="0" err="1">
                <a:latin typeface="微软雅黑" panose="020B0503020204020204" pitchFamily="34" charset="-122"/>
                <a:ea typeface="微软雅黑" panose="020B0503020204020204" pitchFamily="34" charset="-122"/>
                <a:cs typeface="+mn-ea"/>
                <a:sym typeface="+mn-lt"/>
              </a:rPr>
              <a:t>千图网将对作品进行维权，按照传播下载次数的十倍进行索取赔偿</a:t>
            </a:r>
            <a:r>
              <a:rPr lang="zh-CN" altLang="en-US" sz="900" dirty="0">
                <a:latin typeface="微软雅黑" panose="020B0503020204020204" pitchFamily="34" charset="-122"/>
                <a:ea typeface="微软雅黑" panose="020B0503020204020204" pitchFamily="34" charset="-122"/>
                <a:cs typeface="+mn-ea"/>
                <a:sym typeface="+mn-lt"/>
              </a:rPr>
              <a:t>金</a:t>
            </a:r>
            <a:r>
              <a:rPr lang="en-US" sz="900" dirty="0">
                <a:latin typeface="微软雅黑" panose="020B0503020204020204" pitchFamily="34" charset="-122"/>
                <a:ea typeface="微软雅黑" panose="020B0503020204020204" pitchFamily="34" charset="-122"/>
                <a:cs typeface="+mn-ea"/>
                <a:sym typeface="+mn-lt"/>
              </a:rPr>
              <a:t>！</a:t>
            </a:r>
          </a:p>
          <a:p>
            <a:pPr algn="l">
              <a:spcBef>
                <a:spcPts val="1200"/>
              </a:spcBef>
            </a:pPr>
            <a:r>
              <a:rPr lang="en-US" sz="900" dirty="0">
                <a:latin typeface="微软雅黑" panose="020B0503020204020204" pitchFamily="34" charset="-122"/>
                <a:ea typeface="微软雅黑" panose="020B0503020204020204" pitchFamily="34" charset="-122"/>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algn="l">
              <a:spcBef>
                <a:spcPts val="1200"/>
              </a:spcBef>
            </a:pPr>
            <a:r>
              <a:rPr lang="en-US" sz="900" dirty="0">
                <a:latin typeface="微软雅黑" panose="020B0503020204020204" pitchFamily="34" charset="-122"/>
                <a:ea typeface="微软雅黑" panose="020B0503020204020204" pitchFamily="34" charset="-122"/>
                <a:cs typeface="+mn-ea"/>
                <a:sym typeface="+mn-lt"/>
              </a:rPr>
              <a:t>2、不得将千图网的PPT模版、PPT素材，本身用于再出售，或者出租、出借、转让、分销、发布或者作为礼物供他人使用，不得转授权、出卖、转让本协议或本协议中的权利。</a:t>
            </a:r>
          </a:p>
          <a:p>
            <a:pPr algn="l">
              <a:spcBef>
                <a:spcPts val="1200"/>
              </a:spcBef>
            </a:pPr>
            <a:r>
              <a:rPr lang="en-US" sz="900" dirty="0">
                <a:latin typeface="微软雅黑" panose="020B0503020204020204" pitchFamily="34" charset="-122"/>
                <a:ea typeface="微软雅黑" panose="020B0503020204020204" pitchFamily="34" charset="-122"/>
                <a:cs typeface="+mn-ea"/>
                <a:sym typeface="+mn-lt"/>
              </a:rPr>
              <a:t>3、禁止把作品纳入商标或服务标记。</a:t>
            </a:r>
          </a:p>
          <a:p>
            <a:pPr algn="l">
              <a:spcBef>
                <a:spcPts val="1200"/>
              </a:spcBef>
            </a:pPr>
            <a:r>
              <a:rPr lang="en-US" sz="900" dirty="0">
                <a:latin typeface="微软雅黑" panose="020B0503020204020204" pitchFamily="34" charset="-122"/>
                <a:ea typeface="微软雅黑" panose="020B0503020204020204" pitchFamily="34" charset="-122"/>
                <a:cs typeface="+mn-ea"/>
                <a:sym typeface="+mn-lt"/>
              </a:rPr>
              <a:t>4、禁止用户用下载格式在网上传播作品。或者作品可以让第三方单独付费或共享免费下载、或通过转移电话服务系统传播。</a:t>
            </a:r>
          </a:p>
        </p:txBody>
      </p:sp>
    </p:spTree>
    <p:extLst>
      <p:ext uri="{BB962C8B-B14F-4D97-AF65-F5344CB8AC3E}">
        <p14:creationId xmlns:p14="http://schemas.microsoft.com/office/powerpoint/2010/main" val="16997294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prestige"/>
      </p:transition>
    </mc:Choice>
    <mc:Fallback>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Other_1">
            <a:extLst>
              <a:ext uri="{FF2B5EF4-FFF2-40B4-BE49-F238E27FC236}">
                <a16:creationId xmlns:a16="http://schemas.microsoft.com/office/drawing/2014/main" id="{52A63362-8777-42D5-8210-5321FFB22397}"/>
              </a:ext>
            </a:extLst>
          </p:cNvPr>
          <p:cNvSpPr/>
          <p:nvPr>
            <p:custDataLst>
              <p:tags r:id="rId1"/>
            </p:custDataLst>
          </p:nvPr>
        </p:nvSpPr>
        <p:spPr>
          <a:xfrm>
            <a:off x="1458561" y="2112416"/>
            <a:ext cx="892568" cy="892570"/>
          </a:xfrm>
          <a:custGeom>
            <a:avLst/>
            <a:gdLst>
              <a:gd name="connsiteX0" fmla="*/ 349985 w 663588"/>
              <a:gd name="connsiteY0" fmla="*/ 142900 h 663588"/>
              <a:gd name="connsiteX1" fmla="*/ 482976 w 663588"/>
              <a:gd name="connsiteY1" fmla="*/ 211390 h 663588"/>
              <a:gd name="connsiteX2" fmla="*/ 460097 w 663588"/>
              <a:gd name="connsiteY2" fmla="*/ 486849 h 663588"/>
              <a:gd name="connsiteX3" fmla="*/ 260810 w 663588"/>
              <a:gd name="connsiteY3" fmla="*/ 655570 h 663588"/>
              <a:gd name="connsiteX4" fmla="*/ 202645 w 663588"/>
              <a:gd name="connsiteY4" fmla="*/ 637514 h 663588"/>
              <a:gd name="connsiteX5" fmla="*/ 6741 w 663588"/>
              <a:gd name="connsiteY5" fmla="*/ 398662 h 663588"/>
              <a:gd name="connsiteX6" fmla="*/ 3010 w 663588"/>
              <a:gd name="connsiteY6" fmla="*/ 361650 h 663588"/>
              <a:gd name="connsiteX7" fmla="*/ 207517 w 663588"/>
              <a:gd name="connsiteY7" fmla="*/ 188510 h 663588"/>
              <a:gd name="connsiteX8" fmla="*/ 349985 w 663588"/>
              <a:gd name="connsiteY8" fmla="*/ 142900 h 663588"/>
              <a:gd name="connsiteX9" fmla="*/ 331794 w 663588"/>
              <a:gd name="connsiteY9" fmla="*/ 0 h 663588"/>
              <a:gd name="connsiteX10" fmla="*/ 663588 w 663588"/>
              <a:gd name="connsiteY10" fmla="*/ 331794 h 663588"/>
              <a:gd name="connsiteX11" fmla="*/ 331794 w 663588"/>
              <a:gd name="connsiteY11" fmla="*/ 663588 h 663588"/>
              <a:gd name="connsiteX12" fmla="*/ 278642 w 663588"/>
              <a:gd name="connsiteY12" fmla="*/ 658230 h 663588"/>
              <a:gd name="connsiteX13" fmla="*/ 471280 w 663588"/>
              <a:gd name="connsiteY13" fmla="*/ 495139 h 663588"/>
              <a:gd name="connsiteX14" fmla="*/ 495745 w 663588"/>
              <a:gd name="connsiteY14" fmla="*/ 200580 h 663588"/>
              <a:gd name="connsiteX15" fmla="*/ 495746 w 663588"/>
              <a:gd name="connsiteY15" fmla="*/ 200580 h 663588"/>
              <a:gd name="connsiteX16" fmla="*/ 201187 w 663588"/>
              <a:gd name="connsiteY16" fmla="*/ 176113 h 663588"/>
              <a:gd name="connsiteX17" fmla="*/ 1361 w 663588"/>
              <a:gd name="connsiteY17" fmla="*/ 345290 h 663588"/>
              <a:gd name="connsiteX18" fmla="*/ 0 w 663588"/>
              <a:gd name="connsiteY18" fmla="*/ 331794 h 663588"/>
              <a:gd name="connsiteX19" fmla="*/ 331794 w 663588"/>
              <a:gd name="connsiteY19" fmla="*/ 0 h 66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3588" h="663588">
                <a:moveTo>
                  <a:pt x="349985" y="142900"/>
                </a:moveTo>
                <a:cubicBezTo>
                  <a:pt x="399833" y="147041"/>
                  <a:pt x="448102" y="170198"/>
                  <a:pt x="482976" y="211390"/>
                </a:cubicBezTo>
                <a:cubicBezTo>
                  <a:pt x="552725" y="293774"/>
                  <a:pt x="542481" y="417101"/>
                  <a:pt x="460097" y="486849"/>
                </a:cubicBezTo>
                <a:lnTo>
                  <a:pt x="260810" y="655570"/>
                </a:lnTo>
                <a:lnTo>
                  <a:pt x="202645" y="637514"/>
                </a:lnTo>
                <a:cubicBezTo>
                  <a:pt x="103407" y="595540"/>
                  <a:pt x="28840" y="506657"/>
                  <a:pt x="6741" y="398662"/>
                </a:cubicBezTo>
                <a:lnTo>
                  <a:pt x="3010" y="361650"/>
                </a:lnTo>
                <a:lnTo>
                  <a:pt x="207517" y="188510"/>
                </a:lnTo>
                <a:cubicBezTo>
                  <a:pt x="248709" y="153636"/>
                  <a:pt x="300137" y="138760"/>
                  <a:pt x="349985" y="142900"/>
                </a:cubicBezTo>
                <a:close/>
                <a:moveTo>
                  <a:pt x="331794" y="0"/>
                </a:moveTo>
                <a:cubicBezTo>
                  <a:pt x="515039" y="0"/>
                  <a:pt x="663588" y="148549"/>
                  <a:pt x="663588" y="331794"/>
                </a:cubicBezTo>
                <a:cubicBezTo>
                  <a:pt x="663588" y="515039"/>
                  <a:pt x="515039" y="663588"/>
                  <a:pt x="331794" y="663588"/>
                </a:cubicBezTo>
                <a:lnTo>
                  <a:pt x="278642" y="658230"/>
                </a:lnTo>
                <a:lnTo>
                  <a:pt x="471280" y="495139"/>
                </a:lnTo>
                <a:cubicBezTo>
                  <a:pt x="559376" y="420555"/>
                  <a:pt x="570330" y="288677"/>
                  <a:pt x="495745" y="200580"/>
                </a:cubicBezTo>
                <a:lnTo>
                  <a:pt x="495746" y="200580"/>
                </a:lnTo>
                <a:cubicBezTo>
                  <a:pt x="421162" y="112483"/>
                  <a:pt x="289283" y="101529"/>
                  <a:pt x="201187" y="176113"/>
                </a:cubicBezTo>
                <a:lnTo>
                  <a:pt x="1361" y="345290"/>
                </a:lnTo>
                <a:lnTo>
                  <a:pt x="0" y="331794"/>
                </a:lnTo>
                <a:cubicBezTo>
                  <a:pt x="0" y="148549"/>
                  <a:pt x="148549" y="0"/>
                  <a:pt x="33179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rgbClr val="FFFFFF"/>
                </a:solidFill>
              </a:rPr>
              <a:t>01</a:t>
            </a:r>
            <a:endParaRPr lang="zh-CN" altLang="en-US" sz="2400" dirty="0">
              <a:solidFill>
                <a:srgbClr val="FFFFFF"/>
              </a:solidFill>
            </a:endParaRPr>
          </a:p>
        </p:txBody>
      </p:sp>
      <p:sp>
        <p:nvSpPr>
          <p:cNvPr id="4" name="矩形 3">
            <a:extLst>
              <a:ext uri="{FF2B5EF4-FFF2-40B4-BE49-F238E27FC236}">
                <a16:creationId xmlns:a16="http://schemas.microsoft.com/office/drawing/2014/main" id="{68EECBB7-184F-4A9D-AC2E-4B2B50996E27}"/>
              </a:ext>
            </a:extLst>
          </p:cNvPr>
          <p:cNvSpPr/>
          <p:nvPr/>
        </p:nvSpPr>
        <p:spPr>
          <a:xfrm>
            <a:off x="2591780" y="2235536"/>
            <a:ext cx="2342087" cy="323165"/>
          </a:xfrm>
          <a:prstGeom prst="rect">
            <a:avLst/>
          </a:prstGeom>
        </p:spPr>
        <p:txBody>
          <a:bodyPr wrap="square" lIns="0" tIns="0" rIns="0" bIns="0">
            <a:spAutoFit/>
          </a:bodyPr>
          <a:lstStyle/>
          <a:p>
            <a:pPr>
              <a:lnSpc>
                <a:spcPct val="130000"/>
              </a:lnSpc>
            </a:pPr>
            <a:r>
              <a:rPr lang="zh-CN" altLang="en-US" b="1" dirty="0">
                <a:solidFill>
                  <a:schemeClr val="tx1">
                    <a:lumMod val="75000"/>
                    <a:lumOff val="25000"/>
                  </a:schemeClr>
                </a:solidFill>
                <a:latin typeface="微软雅黑"/>
                <a:ea typeface="微软雅黑"/>
              </a:rPr>
              <a:t>年度工作概述</a:t>
            </a:r>
          </a:p>
        </p:txBody>
      </p:sp>
      <p:sp>
        <p:nvSpPr>
          <p:cNvPr id="5" name="TextBox 11">
            <a:extLst>
              <a:ext uri="{FF2B5EF4-FFF2-40B4-BE49-F238E27FC236}">
                <a16:creationId xmlns:a16="http://schemas.microsoft.com/office/drawing/2014/main" id="{FC9A3AD9-C145-4BCE-AB52-654CF6E740C7}"/>
              </a:ext>
            </a:extLst>
          </p:cNvPr>
          <p:cNvSpPr txBox="1"/>
          <p:nvPr/>
        </p:nvSpPr>
        <p:spPr>
          <a:xfrm>
            <a:off x="2513926" y="2579877"/>
            <a:ext cx="1319521" cy="164648"/>
          </a:xfrm>
          <a:prstGeom prst="rect">
            <a:avLst/>
          </a:prstGeom>
          <a:noFill/>
        </p:spPr>
        <p:txBody>
          <a:bodyPr wrap="square" lIns="48756" tIns="24378" rIns="48756" bIns="24378" rtlCol="0">
            <a:spAutoFit/>
          </a:bodyPr>
          <a:lstStyle/>
          <a:p>
            <a:pPr marL="91410" lvl="1" indent="-91410">
              <a:buFont typeface="Arial" panose="020B0604020202020204" pitchFamily="34" charset="0"/>
              <a:buChar char="•"/>
            </a:pPr>
            <a:r>
              <a:rPr lang="zh-CN" altLang="en-US" sz="7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添加相关标题文字</a:t>
            </a:r>
            <a:endParaRPr lang="en-US" altLang="zh-CN" sz="7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24">
            <a:extLst>
              <a:ext uri="{FF2B5EF4-FFF2-40B4-BE49-F238E27FC236}">
                <a16:creationId xmlns:a16="http://schemas.microsoft.com/office/drawing/2014/main" id="{DA38BC86-E42B-4D30-9090-E6ACE33FE2DE}"/>
              </a:ext>
            </a:extLst>
          </p:cNvPr>
          <p:cNvSpPr txBox="1"/>
          <p:nvPr/>
        </p:nvSpPr>
        <p:spPr>
          <a:xfrm>
            <a:off x="3569292" y="2579877"/>
            <a:ext cx="1319521" cy="164648"/>
          </a:xfrm>
          <a:prstGeom prst="rect">
            <a:avLst/>
          </a:prstGeom>
          <a:noFill/>
        </p:spPr>
        <p:txBody>
          <a:bodyPr wrap="square" lIns="48756" tIns="24378" rIns="48756" bIns="24378" rtlCol="0">
            <a:spAutoFit/>
          </a:bodyPr>
          <a:lstStyle/>
          <a:p>
            <a:pPr marL="91410" lvl="1" indent="-91410">
              <a:buFont typeface="Arial" panose="020B0604020202020204" pitchFamily="34" charset="0"/>
              <a:buChar char="•"/>
            </a:pPr>
            <a:r>
              <a:rPr lang="zh-CN" altLang="en-US" sz="7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添加相关标题文字</a:t>
            </a:r>
            <a:endParaRPr lang="en-US" altLang="zh-CN" sz="7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11">
            <a:extLst>
              <a:ext uri="{FF2B5EF4-FFF2-40B4-BE49-F238E27FC236}">
                <a16:creationId xmlns:a16="http://schemas.microsoft.com/office/drawing/2014/main" id="{A9A4F901-D645-4364-AA97-B032B7035DB3}"/>
              </a:ext>
            </a:extLst>
          </p:cNvPr>
          <p:cNvSpPr txBox="1"/>
          <p:nvPr/>
        </p:nvSpPr>
        <p:spPr>
          <a:xfrm>
            <a:off x="2513926" y="2776177"/>
            <a:ext cx="1319521" cy="164648"/>
          </a:xfrm>
          <a:prstGeom prst="rect">
            <a:avLst/>
          </a:prstGeom>
          <a:noFill/>
        </p:spPr>
        <p:txBody>
          <a:bodyPr wrap="square" lIns="48756" tIns="24378" rIns="48756" bIns="24378" rtlCol="0">
            <a:spAutoFit/>
          </a:bodyPr>
          <a:lstStyle/>
          <a:p>
            <a:pPr marL="91410" lvl="1" indent="-91410">
              <a:buFont typeface="Arial" panose="020B0604020202020204" pitchFamily="34" charset="0"/>
              <a:buChar char="•"/>
            </a:pPr>
            <a:r>
              <a:rPr lang="zh-CN" altLang="en-US" sz="7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添加相关标题文字</a:t>
            </a:r>
            <a:endParaRPr lang="en-US" altLang="zh-CN" sz="7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TextBox 11">
            <a:extLst>
              <a:ext uri="{FF2B5EF4-FFF2-40B4-BE49-F238E27FC236}">
                <a16:creationId xmlns:a16="http://schemas.microsoft.com/office/drawing/2014/main" id="{8EA782A3-2D1A-467F-9E34-D8ADF8E6DBEE}"/>
              </a:ext>
            </a:extLst>
          </p:cNvPr>
          <p:cNvSpPr txBox="1"/>
          <p:nvPr/>
        </p:nvSpPr>
        <p:spPr>
          <a:xfrm>
            <a:off x="3569292" y="2776177"/>
            <a:ext cx="1319521" cy="164648"/>
          </a:xfrm>
          <a:prstGeom prst="rect">
            <a:avLst/>
          </a:prstGeom>
          <a:noFill/>
        </p:spPr>
        <p:txBody>
          <a:bodyPr wrap="square" lIns="48756" tIns="24378" rIns="48756" bIns="24378" rtlCol="0">
            <a:spAutoFit/>
          </a:bodyPr>
          <a:lstStyle/>
          <a:p>
            <a:pPr marL="91410" lvl="1" indent="-91410">
              <a:buFont typeface="Arial" panose="020B0604020202020204" pitchFamily="34" charset="0"/>
              <a:buChar char="•"/>
            </a:pPr>
            <a:r>
              <a:rPr lang="zh-CN" altLang="en-US" sz="7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添加相关标题文字</a:t>
            </a:r>
            <a:endParaRPr lang="en-US" altLang="zh-CN" sz="7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0059FFB4-4382-427E-8B17-A3EB14F997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3988" y="448308"/>
            <a:ext cx="4837714" cy="3987661"/>
          </a:xfrm>
          <a:prstGeom prst="rect">
            <a:avLst/>
          </a:prstGeom>
        </p:spPr>
      </p:pic>
    </p:spTree>
    <p:extLst>
      <p:ext uri="{BB962C8B-B14F-4D97-AF65-F5344CB8AC3E}">
        <p14:creationId xmlns:p14="http://schemas.microsoft.com/office/powerpoint/2010/main" val="18162757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fallOve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32"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strVal val="4*#ppt_w"/>
                                          </p:val>
                                        </p:tav>
                                        <p:tav tm="100000">
                                          <p:val>
                                            <p:strVal val="#ppt_w"/>
                                          </p:val>
                                        </p:tav>
                                      </p:tavLst>
                                    </p:anim>
                                    <p:anim calcmode="lin" valueType="num">
                                      <p:cBhvr>
                                        <p:cTn id="14" dur="500" fill="hold"/>
                                        <p:tgtEl>
                                          <p:spTgt spid="4"/>
                                        </p:tgtEl>
                                        <p:attrNameLst>
                                          <p:attrName>ppt_h</p:attrName>
                                        </p:attrNameLst>
                                      </p:cBhvr>
                                      <p:tavLst>
                                        <p:tav tm="0">
                                          <p:val>
                                            <p:strVal val="4*#ppt_h"/>
                                          </p:val>
                                        </p:tav>
                                        <p:tav tm="100000">
                                          <p:val>
                                            <p:strVal val="#ppt_h"/>
                                          </p:val>
                                        </p:tav>
                                      </p:tavLst>
                                    </p:anim>
                                  </p:childTnLst>
                                </p:cTn>
                              </p:par>
                            </p:childTnLst>
                          </p:cTn>
                        </p:par>
                        <p:par>
                          <p:cTn id="15" fill="hold">
                            <p:stCondLst>
                              <p:cond delay="1500"/>
                            </p:stCondLst>
                            <p:childTnLst>
                              <p:par>
                                <p:cTn id="16" presetID="1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p:tgtEl>
                                          <p:spTgt spid="5"/>
                                        </p:tgtEl>
                                        <p:attrNameLst>
                                          <p:attrName>ppt_x</p:attrName>
                                        </p:attrNameLst>
                                      </p:cBhvr>
                                      <p:tavLst>
                                        <p:tav tm="0">
                                          <p:val>
                                            <p:strVal val="#ppt_x-#ppt_w*1.125000"/>
                                          </p:val>
                                        </p:tav>
                                        <p:tav tm="100000">
                                          <p:val>
                                            <p:strVal val="#ppt_x"/>
                                          </p:val>
                                        </p:tav>
                                      </p:tavLst>
                                    </p:anim>
                                    <p:animEffect transition="in" filter="wipe(right)">
                                      <p:cBhvr>
                                        <p:cTn id="19" dur="500"/>
                                        <p:tgtEl>
                                          <p:spTgt spid="5"/>
                                        </p:tgtEl>
                                      </p:cBhvr>
                                    </p:animEffect>
                                  </p:childTnLst>
                                </p:cTn>
                              </p:par>
                            </p:childTnLst>
                          </p:cTn>
                        </p:par>
                        <p:par>
                          <p:cTn id="20" fill="hold">
                            <p:stCondLst>
                              <p:cond delay="2000"/>
                            </p:stCondLst>
                            <p:childTnLst>
                              <p:par>
                                <p:cTn id="21" presetID="1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p:tgtEl>
                                          <p:spTgt spid="6"/>
                                        </p:tgtEl>
                                        <p:attrNameLst>
                                          <p:attrName>ppt_x</p:attrName>
                                        </p:attrNameLst>
                                      </p:cBhvr>
                                      <p:tavLst>
                                        <p:tav tm="0">
                                          <p:val>
                                            <p:strVal val="#ppt_x-#ppt_w*1.125000"/>
                                          </p:val>
                                        </p:tav>
                                        <p:tav tm="100000">
                                          <p:val>
                                            <p:strVal val="#ppt_x"/>
                                          </p:val>
                                        </p:tav>
                                      </p:tavLst>
                                    </p:anim>
                                    <p:animEffect transition="in" filter="wipe(right)">
                                      <p:cBhvr>
                                        <p:cTn id="24" dur="500"/>
                                        <p:tgtEl>
                                          <p:spTgt spid="6"/>
                                        </p:tgtEl>
                                      </p:cBhvr>
                                    </p:animEffect>
                                  </p:childTnLst>
                                </p:cTn>
                              </p:par>
                            </p:childTnLst>
                          </p:cTn>
                        </p:par>
                        <p:par>
                          <p:cTn id="25" fill="hold">
                            <p:stCondLst>
                              <p:cond delay="2500"/>
                            </p:stCondLst>
                            <p:childTnLst>
                              <p:par>
                                <p:cTn id="26" presetID="12" presetClass="entr" presetSubtype="8"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p:tgtEl>
                                          <p:spTgt spid="7"/>
                                        </p:tgtEl>
                                        <p:attrNameLst>
                                          <p:attrName>ppt_x</p:attrName>
                                        </p:attrNameLst>
                                      </p:cBhvr>
                                      <p:tavLst>
                                        <p:tav tm="0">
                                          <p:val>
                                            <p:strVal val="#ppt_x-#ppt_w*1.125000"/>
                                          </p:val>
                                        </p:tav>
                                        <p:tav tm="100000">
                                          <p:val>
                                            <p:strVal val="#ppt_x"/>
                                          </p:val>
                                        </p:tav>
                                      </p:tavLst>
                                    </p:anim>
                                    <p:animEffect transition="in" filter="wipe(right)">
                                      <p:cBhvr>
                                        <p:cTn id="29" dur="500"/>
                                        <p:tgtEl>
                                          <p:spTgt spid="7"/>
                                        </p:tgtEl>
                                      </p:cBhvr>
                                    </p:animEffect>
                                  </p:childTnLst>
                                </p:cTn>
                              </p:par>
                            </p:childTnLst>
                          </p:cTn>
                        </p:par>
                        <p:par>
                          <p:cTn id="30" fill="hold">
                            <p:stCondLst>
                              <p:cond delay="3000"/>
                            </p:stCondLst>
                            <p:childTnLst>
                              <p:par>
                                <p:cTn id="31" presetID="12" presetClass="entr" presetSubtype="8"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p:tgtEl>
                                          <p:spTgt spid="8"/>
                                        </p:tgtEl>
                                        <p:attrNameLst>
                                          <p:attrName>ppt_x</p:attrName>
                                        </p:attrNameLst>
                                      </p:cBhvr>
                                      <p:tavLst>
                                        <p:tav tm="0">
                                          <p:val>
                                            <p:strVal val="#ppt_x-#ppt_w*1.125000"/>
                                          </p:val>
                                        </p:tav>
                                        <p:tav tm="100000">
                                          <p:val>
                                            <p:strVal val="#ppt_x"/>
                                          </p:val>
                                        </p:tav>
                                      </p:tavLst>
                                    </p:anim>
                                    <p:animEffect transition="in" filter="wipe(right)">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174128" y="1407022"/>
            <a:ext cx="1693176" cy="1063713"/>
            <a:chOff x="467623" y="1600608"/>
            <a:chExt cx="2257568" cy="1575385"/>
          </a:xfrm>
        </p:grpSpPr>
        <p:sp>
          <p:nvSpPr>
            <p:cNvPr id="14" name="圆角矩形 13"/>
            <p:cNvSpPr/>
            <p:nvPr/>
          </p:nvSpPr>
          <p:spPr>
            <a:xfrm rot="18900000">
              <a:off x="467623" y="1966844"/>
              <a:ext cx="2257568" cy="746074"/>
            </a:xfrm>
            <a:prstGeom prst="roundRect">
              <a:avLst>
                <a:gd name="adj" fmla="val 50000"/>
              </a:avLst>
            </a:prstGeom>
            <a:solidFill>
              <a:schemeClr val="bg1">
                <a:lumMod val="95000"/>
              </a:schemeClr>
            </a:solid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Agency FB"/>
                <a:cs typeface="+mn-cs"/>
              </a:endParaRPr>
            </a:p>
          </p:txBody>
        </p:sp>
        <p:sp>
          <p:nvSpPr>
            <p:cNvPr id="15" name="椭圆 14"/>
            <p:cNvSpPr/>
            <p:nvPr/>
          </p:nvSpPr>
          <p:spPr>
            <a:xfrm flipH="1">
              <a:off x="767738" y="2550807"/>
              <a:ext cx="561600" cy="625186"/>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Agency FB"/>
                <a:cs typeface="+mn-cs"/>
              </a:endParaRPr>
            </a:p>
          </p:txBody>
        </p:sp>
        <p:sp>
          <p:nvSpPr>
            <p:cNvPr id="16" name="矩形 15"/>
            <p:cNvSpPr/>
            <p:nvPr/>
          </p:nvSpPr>
          <p:spPr>
            <a:xfrm rot="18900000">
              <a:off x="769134" y="2696514"/>
              <a:ext cx="622393" cy="38745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ysClr val="window" lastClr="FFFFFF"/>
                  </a:solidFill>
                  <a:effectLst/>
                  <a:uLnTx/>
                  <a:uFillTx/>
                  <a:latin typeface="Agency FB" panose="020B0503020202020204" pitchFamily="34" charset="0"/>
                  <a:cs typeface="Arial" pitchFamily="34" charset="0"/>
                </a:rPr>
                <a:t>60%</a:t>
              </a:r>
              <a:endParaRPr kumimoji="0" lang="zh-CN" altLang="en-US" sz="1100" b="1" i="0" u="none" strike="noStrike" kern="0" cap="none" spc="0" normalizeH="0" baseline="0" noProof="0" dirty="0">
                <a:ln>
                  <a:noFill/>
                </a:ln>
                <a:solidFill>
                  <a:sysClr val="window" lastClr="FFFFFF"/>
                </a:solidFill>
                <a:effectLst/>
                <a:uLnTx/>
                <a:uFillTx/>
                <a:latin typeface="Agency FB" panose="020B0503020202020204" pitchFamily="34" charset="0"/>
                <a:cs typeface="Arial" pitchFamily="34" charset="0"/>
              </a:endParaRPr>
            </a:p>
          </p:txBody>
        </p:sp>
        <p:sp>
          <p:nvSpPr>
            <p:cNvPr id="17" name="矩形 16"/>
            <p:cNvSpPr/>
            <p:nvPr/>
          </p:nvSpPr>
          <p:spPr>
            <a:xfrm rot="18900000">
              <a:off x="1104768" y="2112994"/>
              <a:ext cx="1066959" cy="41024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tx1">
                      <a:lumMod val="75000"/>
                      <a:lumOff val="25000"/>
                    </a:schemeClr>
                  </a:solidFill>
                  <a:latin typeface="微软雅黑" pitchFamily="34" charset="-122"/>
                  <a:ea typeface="微软雅黑" pitchFamily="34" charset="-122"/>
                </a:rPr>
                <a:t>添加标题</a:t>
              </a:r>
            </a:p>
          </p:txBody>
        </p:sp>
        <p:sp>
          <p:nvSpPr>
            <p:cNvPr id="18" name="KSO_Shape"/>
            <p:cNvSpPr>
              <a:spLocks/>
            </p:cNvSpPr>
            <p:nvPr/>
          </p:nvSpPr>
          <p:spPr bwMode="auto">
            <a:xfrm>
              <a:off x="1972314" y="1600608"/>
              <a:ext cx="364486" cy="350512"/>
            </a:xfrm>
            <a:custGeom>
              <a:avLst/>
              <a:gdLst/>
              <a:ahLst/>
              <a:cxnLst/>
              <a:rect l="0" t="0" r="r" b="b"/>
              <a:pathLst>
                <a:path w="2217738" h="2133600">
                  <a:moveTo>
                    <a:pt x="264726" y="2054225"/>
                  </a:moveTo>
                  <a:lnTo>
                    <a:pt x="1954996" y="2054225"/>
                  </a:lnTo>
                  <a:lnTo>
                    <a:pt x="1960156" y="2054622"/>
                  </a:lnTo>
                  <a:lnTo>
                    <a:pt x="1964920" y="2055019"/>
                  </a:lnTo>
                  <a:lnTo>
                    <a:pt x="1969286" y="2056210"/>
                  </a:lnTo>
                  <a:lnTo>
                    <a:pt x="1973653" y="2057400"/>
                  </a:lnTo>
                  <a:lnTo>
                    <a:pt x="1978019" y="2058988"/>
                  </a:lnTo>
                  <a:lnTo>
                    <a:pt x="1981989" y="2061369"/>
                  </a:lnTo>
                  <a:lnTo>
                    <a:pt x="1985959" y="2063353"/>
                  </a:lnTo>
                  <a:lnTo>
                    <a:pt x="1989134" y="2066131"/>
                  </a:lnTo>
                  <a:lnTo>
                    <a:pt x="1992310" y="2068910"/>
                  </a:lnTo>
                  <a:lnTo>
                    <a:pt x="1995089" y="2071688"/>
                  </a:lnTo>
                  <a:lnTo>
                    <a:pt x="1997470" y="2074863"/>
                  </a:lnTo>
                  <a:lnTo>
                    <a:pt x="1999455" y="2078435"/>
                  </a:lnTo>
                  <a:lnTo>
                    <a:pt x="2001440" y="2082403"/>
                  </a:lnTo>
                  <a:lnTo>
                    <a:pt x="2002631" y="2085975"/>
                  </a:lnTo>
                  <a:lnTo>
                    <a:pt x="2003028" y="2089944"/>
                  </a:lnTo>
                  <a:lnTo>
                    <a:pt x="2003425" y="2093913"/>
                  </a:lnTo>
                  <a:lnTo>
                    <a:pt x="2003028" y="2098278"/>
                  </a:lnTo>
                  <a:lnTo>
                    <a:pt x="2002631" y="2101850"/>
                  </a:lnTo>
                  <a:lnTo>
                    <a:pt x="2001440" y="2105819"/>
                  </a:lnTo>
                  <a:lnTo>
                    <a:pt x="1999455" y="2108994"/>
                  </a:lnTo>
                  <a:lnTo>
                    <a:pt x="1997470" y="2112566"/>
                  </a:lnTo>
                  <a:lnTo>
                    <a:pt x="1995089" y="2116138"/>
                  </a:lnTo>
                  <a:lnTo>
                    <a:pt x="1992310" y="2119313"/>
                  </a:lnTo>
                  <a:lnTo>
                    <a:pt x="1989134" y="2122091"/>
                  </a:lnTo>
                  <a:lnTo>
                    <a:pt x="1985959" y="2124472"/>
                  </a:lnTo>
                  <a:lnTo>
                    <a:pt x="1981989" y="2126853"/>
                  </a:lnTo>
                  <a:lnTo>
                    <a:pt x="1978019" y="2128838"/>
                  </a:lnTo>
                  <a:lnTo>
                    <a:pt x="1973653" y="2130822"/>
                  </a:lnTo>
                  <a:lnTo>
                    <a:pt x="1969286" y="2132013"/>
                  </a:lnTo>
                  <a:lnTo>
                    <a:pt x="1964920" y="2132806"/>
                  </a:lnTo>
                  <a:lnTo>
                    <a:pt x="1960156" y="2133203"/>
                  </a:lnTo>
                  <a:lnTo>
                    <a:pt x="1954996" y="2133600"/>
                  </a:lnTo>
                  <a:lnTo>
                    <a:pt x="264726" y="2133600"/>
                  </a:lnTo>
                  <a:lnTo>
                    <a:pt x="259566" y="2133203"/>
                  </a:lnTo>
                  <a:lnTo>
                    <a:pt x="254802" y="2132806"/>
                  </a:lnTo>
                  <a:lnTo>
                    <a:pt x="250436" y="2132013"/>
                  </a:lnTo>
                  <a:lnTo>
                    <a:pt x="246069" y="2130822"/>
                  </a:lnTo>
                  <a:lnTo>
                    <a:pt x="241306" y="2128838"/>
                  </a:lnTo>
                  <a:lnTo>
                    <a:pt x="237733" y="2126853"/>
                  </a:lnTo>
                  <a:lnTo>
                    <a:pt x="233763" y="2124472"/>
                  </a:lnTo>
                  <a:lnTo>
                    <a:pt x="230588" y="2122091"/>
                  </a:lnTo>
                  <a:lnTo>
                    <a:pt x="227015" y="2119313"/>
                  </a:lnTo>
                  <a:lnTo>
                    <a:pt x="224236" y="2116138"/>
                  </a:lnTo>
                  <a:lnTo>
                    <a:pt x="222251" y="2112566"/>
                  </a:lnTo>
                  <a:lnTo>
                    <a:pt x="219870" y="2108994"/>
                  </a:lnTo>
                  <a:lnTo>
                    <a:pt x="218282" y="2105819"/>
                  </a:lnTo>
                  <a:lnTo>
                    <a:pt x="217091" y="2101850"/>
                  </a:lnTo>
                  <a:lnTo>
                    <a:pt x="216297" y="2098278"/>
                  </a:lnTo>
                  <a:lnTo>
                    <a:pt x="215900" y="2093913"/>
                  </a:lnTo>
                  <a:lnTo>
                    <a:pt x="216297" y="2089944"/>
                  </a:lnTo>
                  <a:lnTo>
                    <a:pt x="217091" y="2085975"/>
                  </a:lnTo>
                  <a:lnTo>
                    <a:pt x="218282" y="2082403"/>
                  </a:lnTo>
                  <a:lnTo>
                    <a:pt x="219870" y="2078435"/>
                  </a:lnTo>
                  <a:lnTo>
                    <a:pt x="222251" y="2074863"/>
                  </a:lnTo>
                  <a:lnTo>
                    <a:pt x="224236" y="2071688"/>
                  </a:lnTo>
                  <a:lnTo>
                    <a:pt x="227015" y="2068910"/>
                  </a:lnTo>
                  <a:lnTo>
                    <a:pt x="230588" y="2066131"/>
                  </a:lnTo>
                  <a:lnTo>
                    <a:pt x="233763" y="2063353"/>
                  </a:lnTo>
                  <a:lnTo>
                    <a:pt x="237733" y="2061369"/>
                  </a:lnTo>
                  <a:lnTo>
                    <a:pt x="241306" y="2058988"/>
                  </a:lnTo>
                  <a:lnTo>
                    <a:pt x="246069" y="2057400"/>
                  </a:lnTo>
                  <a:lnTo>
                    <a:pt x="250436" y="2056210"/>
                  </a:lnTo>
                  <a:lnTo>
                    <a:pt x="254802" y="2055019"/>
                  </a:lnTo>
                  <a:lnTo>
                    <a:pt x="259566" y="2054622"/>
                  </a:lnTo>
                  <a:lnTo>
                    <a:pt x="264726" y="2054225"/>
                  </a:lnTo>
                  <a:close/>
                  <a:moveTo>
                    <a:pt x="259566" y="1952625"/>
                  </a:moveTo>
                  <a:lnTo>
                    <a:pt x="264726" y="1952625"/>
                  </a:lnTo>
                  <a:lnTo>
                    <a:pt x="1954996" y="1952625"/>
                  </a:lnTo>
                  <a:lnTo>
                    <a:pt x="1960156" y="1952625"/>
                  </a:lnTo>
                  <a:lnTo>
                    <a:pt x="1964920" y="1953423"/>
                  </a:lnTo>
                  <a:lnTo>
                    <a:pt x="1969286" y="1954220"/>
                  </a:lnTo>
                  <a:lnTo>
                    <a:pt x="1973653" y="1955417"/>
                  </a:lnTo>
                  <a:lnTo>
                    <a:pt x="1978019" y="1957411"/>
                  </a:lnTo>
                  <a:lnTo>
                    <a:pt x="1981989" y="1959007"/>
                  </a:lnTo>
                  <a:lnTo>
                    <a:pt x="1985959" y="1961799"/>
                  </a:lnTo>
                  <a:lnTo>
                    <a:pt x="1989134" y="1963793"/>
                  </a:lnTo>
                  <a:lnTo>
                    <a:pt x="1992310" y="1966984"/>
                  </a:lnTo>
                  <a:lnTo>
                    <a:pt x="1995089" y="1970175"/>
                  </a:lnTo>
                  <a:lnTo>
                    <a:pt x="1997470" y="1973366"/>
                  </a:lnTo>
                  <a:lnTo>
                    <a:pt x="1999455" y="1976956"/>
                  </a:lnTo>
                  <a:lnTo>
                    <a:pt x="2001440" y="1980147"/>
                  </a:lnTo>
                  <a:lnTo>
                    <a:pt x="2002631" y="1984136"/>
                  </a:lnTo>
                  <a:lnTo>
                    <a:pt x="2003028" y="1988124"/>
                  </a:lnTo>
                  <a:lnTo>
                    <a:pt x="2003425" y="1992113"/>
                  </a:lnTo>
                  <a:lnTo>
                    <a:pt x="2003028" y="1996501"/>
                  </a:lnTo>
                  <a:lnTo>
                    <a:pt x="2002631" y="2000489"/>
                  </a:lnTo>
                  <a:lnTo>
                    <a:pt x="2001440" y="2004079"/>
                  </a:lnTo>
                  <a:lnTo>
                    <a:pt x="1999455" y="2007669"/>
                  </a:lnTo>
                  <a:lnTo>
                    <a:pt x="1997470" y="2011259"/>
                  </a:lnTo>
                  <a:lnTo>
                    <a:pt x="1995089" y="2014848"/>
                  </a:lnTo>
                  <a:lnTo>
                    <a:pt x="1992310" y="2017641"/>
                  </a:lnTo>
                  <a:lnTo>
                    <a:pt x="1989134" y="2020433"/>
                  </a:lnTo>
                  <a:lnTo>
                    <a:pt x="1985959" y="2023225"/>
                  </a:lnTo>
                  <a:lnTo>
                    <a:pt x="1981989" y="2025219"/>
                  </a:lnTo>
                  <a:lnTo>
                    <a:pt x="1978019" y="2027612"/>
                  </a:lnTo>
                  <a:lnTo>
                    <a:pt x="1973653" y="2028809"/>
                  </a:lnTo>
                  <a:lnTo>
                    <a:pt x="1969286" y="2030006"/>
                  </a:lnTo>
                  <a:lnTo>
                    <a:pt x="1964920" y="2031601"/>
                  </a:lnTo>
                  <a:lnTo>
                    <a:pt x="1960156" y="2032000"/>
                  </a:lnTo>
                  <a:lnTo>
                    <a:pt x="1954996" y="2032000"/>
                  </a:lnTo>
                  <a:lnTo>
                    <a:pt x="264726" y="2032000"/>
                  </a:lnTo>
                  <a:lnTo>
                    <a:pt x="259566" y="2032000"/>
                  </a:lnTo>
                  <a:lnTo>
                    <a:pt x="254802" y="2031601"/>
                  </a:lnTo>
                  <a:lnTo>
                    <a:pt x="250436" y="2030006"/>
                  </a:lnTo>
                  <a:lnTo>
                    <a:pt x="246069" y="2028809"/>
                  </a:lnTo>
                  <a:lnTo>
                    <a:pt x="241306" y="2027612"/>
                  </a:lnTo>
                  <a:lnTo>
                    <a:pt x="237733" y="2025219"/>
                  </a:lnTo>
                  <a:lnTo>
                    <a:pt x="233763" y="2023225"/>
                  </a:lnTo>
                  <a:lnTo>
                    <a:pt x="230588" y="2020433"/>
                  </a:lnTo>
                  <a:lnTo>
                    <a:pt x="227015" y="2017641"/>
                  </a:lnTo>
                  <a:lnTo>
                    <a:pt x="224236" y="2014848"/>
                  </a:lnTo>
                  <a:lnTo>
                    <a:pt x="222251" y="2011259"/>
                  </a:lnTo>
                  <a:lnTo>
                    <a:pt x="219870" y="2007669"/>
                  </a:lnTo>
                  <a:lnTo>
                    <a:pt x="218282" y="2004079"/>
                  </a:lnTo>
                  <a:lnTo>
                    <a:pt x="217091" y="2000489"/>
                  </a:lnTo>
                  <a:lnTo>
                    <a:pt x="216297" y="1996501"/>
                  </a:lnTo>
                  <a:lnTo>
                    <a:pt x="215900" y="1992113"/>
                  </a:lnTo>
                  <a:lnTo>
                    <a:pt x="216297" y="1988124"/>
                  </a:lnTo>
                  <a:lnTo>
                    <a:pt x="217091" y="1984136"/>
                  </a:lnTo>
                  <a:lnTo>
                    <a:pt x="218282" y="1980147"/>
                  </a:lnTo>
                  <a:lnTo>
                    <a:pt x="219870" y="1976956"/>
                  </a:lnTo>
                  <a:lnTo>
                    <a:pt x="222251" y="1973366"/>
                  </a:lnTo>
                  <a:lnTo>
                    <a:pt x="224236" y="1970175"/>
                  </a:lnTo>
                  <a:lnTo>
                    <a:pt x="227015" y="1966984"/>
                  </a:lnTo>
                  <a:lnTo>
                    <a:pt x="230588" y="1963793"/>
                  </a:lnTo>
                  <a:lnTo>
                    <a:pt x="233763" y="1961799"/>
                  </a:lnTo>
                  <a:lnTo>
                    <a:pt x="237733" y="1959007"/>
                  </a:lnTo>
                  <a:lnTo>
                    <a:pt x="241306" y="1957411"/>
                  </a:lnTo>
                  <a:lnTo>
                    <a:pt x="246069" y="1955417"/>
                  </a:lnTo>
                  <a:lnTo>
                    <a:pt x="250436" y="1954220"/>
                  </a:lnTo>
                  <a:lnTo>
                    <a:pt x="254802" y="1953423"/>
                  </a:lnTo>
                  <a:lnTo>
                    <a:pt x="259566" y="1952625"/>
                  </a:lnTo>
                  <a:close/>
                  <a:moveTo>
                    <a:pt x="259566" y="1851025"/>
                  </a:moveTo>
                  <a:lnTo>
                    <a:pt x="264726" y="1851025"/>
                  </a:lnTo>
                  <a:lnTo>
                    <a:pt x="1954996" y="1851025"/>
                  </a:lnTo>
                  <a:lnTo>
                    <a:pt x="1960156" y="1851025"/>
                  </a:lnTo>
                  <a:lnTo>
                    <a:pt x="1964920" y="1851823"/>
                  </a:lnTo>
                  <a:lnTo>
                    <a:pt x="1969286" y="1853019"/>
                  </a:lnTo>
                  <a:lnTo>
                    <a:pt x="1973653" y="1854216"/>
                  </a:lnTo>
                  <a:lnTo>
                    <a:pt x="1978019" y="1855811"/>
                  </a:lnTo>
                  <a:lnTo>
                    <a:pt x="1981989" y="1857806"/>
                  </a:lnTo>
                  <a:lnTo>
                    <a:pt x="1985959" y="1860199"/>
                  </a:lnTo>
                  <a:lnTo>
                    <a:pt x="1989134" y="1862592"/>
                  </a:lnTo>
                  <a:lnTo>
                    <a:pt x="1992310" y="1865783"/>
                  </a:lnTo>
                  <a:lnTo>
                    <a:pt x="1995089" y="1868575"/>
                  </a:lnTo>
                  <a:lnTo>
                    <a:pt x="1997470" y="1871766"/>
                  </a:lnTo>
                  <a:lnTo>
                    <a:pt x="1999455" y="1875356"/>
                  </a:lnTo>
                  <a:lnTo>
                    <a:pt x="2001440" y="1878946"/>
                  </a:lnTo>
                  <a:lnTo>
                    <a:pt x="2002631" y="1882934"/>
                  </a:lnTo>
                  <a:lnTo>
                    <a:pt x="2003028" y="1886923"/>
                  </a:lnTo>
                  <a:lnTo>
                    <a:pt x="2003425" y="1890912"/>
                  </a:lnTo>
                  <a:lnTo>
                    <a:pt x="2003028" y="1895299"/>
                  </a:lnTo>
                  <a:lnTo>
                    <a:pt x="2002631" y="1898889"/>
                  </a:lnTo>
                  <a:lnTo>
                    <a:pt x="2001440" y="1902878"/>
                  </a:lnTo>
                  <a:lnTo>
                    <a:pt x="1999455" y="1906069"/>
                  </a:lnTo>
                  <a:lnTo>
                    <a:pt x="1997470" y="1909659"/>
                  </a:lnTo>
                  <a:lnTo>
                    <a:pt x="1995089" y="1913248"/>
                  </a:lnTo>
                  <a:lnTo>
                    <a:pt x="1992310" y="1916439"/>
                  </a:lnTo>
                  <a:lnTo>
                    <a:pt x="1989134" y="1918833"/>
                  </a:lnTo>
                  <a:lnTo>
                    <a:pt x="1985959" y="1921625"/>
                  </a:lnTo>
                  <a:lnTo>
                    <a:pt x="1981989" y="1924018"/>
                  </a:lnTo>
                  <a:lnTo>
                    <a:pt x="1978019" y="1926012"/>
                  </a:lnTo>
                  <a:lnTo>
                    <a:pt x="1973653" y="1927209"/>
                  </a:lnTo>
                  <a:lnTo>
                    <a:pt x="1969286" y="1928804"/>
                  </a:lnTo>
                  <a:lnTo>
                    <a:pt x="1964920" y="1930001"/>
                  </a:lnTo>
                  <a:lnTo>
                    <a:pt x="1960156" y="1930400"/>
                  </a:lnTo>
                  <a:lnTo>
                    <a:pt x="1954996" y="1930400"/>
                  </a:lnTo>
                  <a:lnTo>
                    <a:pt x="264726" y="1930400"/>
                  </a:lnTo>
                  <a:lnTo>
                    <a:pt x="259566" y="1930400"/>
                  </a:lnTo>
                  <a:lnTo>
                    <a:pt x="254802" y="1930001"/>
                  </a:lnTo>
                  <a:lnTo>
                    <a:pt x="250436" y="1928804"/>
                  </a:lnTo>
                  <a:lnTo>
                    <a:pt x="246069" y="1927209"/>
                  </a:lnTo>
                  <a:lnTo>
                    <a:pt x="241306" y="1926012"/>
                  </a:lnTo>
                  <a:lnTo>
                    <a:pt x="237733" y="1924018"/>
                  </a:lnTo>
                  <a:lnTo>
                    <a:pt x="233763" y="1921625"/>
                  </a:lnTo>
                  <a:lnTo>
                    <a:pt x="230588" y="1918833"/>
                  </a:lnTo>
                  <a:lnTo>
                    <a:pt x="227015" y="1916439"/>
                  </a:lnTo>
                  <a:lnTo>
                    <a:pt x="224236" y="1913248"/>
                  </a:lnTo>
                  <a:lnTo>
                    <a:pt x="222251" y="1909659"/>
                  </a:lnTo>
                  <a:lnTo>
                    <a:pt x="219870" y="1906069"/>
                  </a:lnTo>
                  <a:lnTo>
                    <a:pt x="218282" y="1902878"/>
                  </a:lnTo>
                  <a:lnTo>
                    <a:pt x="217091" y="1898889"/>
                  </a:lnTo>
                  <a:lnTo>
                    <a:pt x="216297" y="1895299"/>
                  </a:lnTo>
                  <a:lnTo>
                    <a:pt x="215900" y="1890912"/>
                  </a:lnTo>
                  <a:lnTo>
                    <a:pt x="216297" y="1886923"/>
                  </a:lnTo>
                  <a:lnTo>
                    <a:pt x="217091" y="1882934"/>
                  </a:lnTo>
                  <a:lnTo>
                    <a:pt x="218282" y="1878946"/>
                  </a:lnTo>
                  <a:lnTo>
                    <a:pt x="219870" y="1875356"/>
                  </a:lnTo>
                  <a:lnTo>
                    <a:pt x="222251" y="1871766"/>
                  </a:lnTo>
                  <a:lnTo>
                    <a:pt x="224236" y="1868575"/>
                  </a:lnTo>
                  <a:lnTo>
                    <a:pt x="227015" y="1865783"/>
                  </a:lnTo>
                  <a:lnTo>
                    <a:pt x="230588" y="1862592"/>
                  </a:lnTo>
                  <a:lnTo>
                    <a:pt x="233763" y="1860199"/>
                  </a:lnTo>
                  <a:lnTo>
                    <a:pt x="237733" y="1857806"/>
                  </a:lnTo>
                  <a:lnTo>
                    <a:pt x="241306" y="1855811"/>
                  </a:lnTo>
                  <a:lnTo>
                    <a:pt x="246069" y="1854216"/>
                  </a:lnTo>
                  <a:lnTo>
                    <a:pt x="250436" y="1853019"/>
                  </a:lnTo>
                  <a:lnTo>
                    <a:pt x="254802" y="1851823"/>
                  </a:lnTo>
                  <a:lnTo>
                    <a:pt x="259566" y="1851025"/>
                  </a:lnTo>
                  <a:close/>
                  <a:moveTo>
                    <a:pt x="558571" y="627063"/>
                  </a:moveTo>
                  <a:lnTo>
                    <a:pt x="563363" y="627063"/>
                  </a:lnTo>
                  <a:lnTo>
                    <a:pt x="568555" y="627063"/>
                  </a:lnTo>
                  <a:lnTo>
                    <a:pt x="573348" y="627461"/>
                  </a:lnTo>
                  <a:lnTo>
                    <a:pt x="578140" y="627858"/>
                  </a:lnTo>
                  <a:lnTo>
                    <a:pt x="582932" y="629449"/>
                  </a:lnTo>
                  <a:lnTo>
                    <a:pt x="591719" y="631835"/>
                  </a:lnTo>
                  <a:lnTo>
                    <a:pt x="600505" y="635413"/>
                  </a:lnTo>
                  <a:lnTo>
                    <a:pt x="608892" y="639787"/>
                  </a:lnTo>
                  <a:lnTo>
                    <a:pt x="616879" y="645354"/>
                  </a:lnTo>
                  <a:lnTo>
                    <a:pt x="624068" y="651318"/>
                  </a:lnTo>
                  <a:lnTo>
                    <a:pt x="631256" y="658475"/>
                  </a:lnTo>
                  <a:lnTo>
                    <a:pt x="637247" y="666030"/>
                  </a:lnTo>
                  <a:lnTo>
                    <a:pt x="642439" y="673584"/>
                  </a:lnTo>
                  <a:lnTo>
                    <a:pt x="647631" y="682730"/>
                  </a:lnTo>
                  <a:lnTo>
                    <a:pt x="651624" y="692272"/>
                  </a:lnTo>
                  <a:lnTo>
                    <a:pt x="654420" y="701815"/>
                  </a:lnTo>
                  <a:lnTo>
                    <a:pt x="656816" y="712153"/>
                  </a:lnTo>
                  <a:lnTo>
                    <a:pt x="658414" y="722491"/>
                  </a:lnTo>
                  <a:lnTo>
                    <a:pt x="658813" y="733625"/>
                  </a:lnTo>
                  <a:lnTo>
                    <a:pt x="658414" y="743962"/>
                  </a:lnTo>
                  <a:lnTo>
                    <a:pt x="656816" y="754698"/>
                  </a:lnTo>
                  <a:lnTo>
                    <a:pt x="654420" y="765036"/>
                  </a:lnTo>
                  <a:lnTo>
                    <a:pt x="651624" y="774976"/>
                  </a:lnTo>
                  <a:lnTo>
                    <a:pt x="647631" y="784122"/>
                  </a:lnTo>
                  <a:lnTo>
                    <a:pt x="642439" y="792869"/>
                  </a:lnTo>
                  <a:lnTo>
                    <a:pt x="637247" y="801219"/>
                  </a:lnTo>
                  <a:lnTo>
                    <a:pt x="631256" y="808774"/>
                  </a:lnTo>
                  <a:lnTo>
                    <a:pt x="624068" y="815533"/>
                  </a:lnTo>
                  <a:lnTo>
                    <a:pt x="616879" y="821498"/>
                  </a:lnTo>
                  <a:lnTo>
                    <a:pt x="608892" y="826667"/>
                  </a:lnTo>
                  <a:lnTo>
                    <a:pt x="600505" y="831438"/>
                  </a:lnTo>
                  <a:lnTo>
                    <a:pt x="591719" y="835017"/>
                  </a:lnTo>
                  <a:lnTo>
                    <a:pt x="582932" y="837800"/>
                  </a:lnTo>
                  <a:lnTo>
                    <a:pt x="578140" y="838595"/>
                  </a:lnTo>
                  <a:lnTo>
                    <a:pt x="573348" y="838993"/>
                  </a:lnTo>
                  <a:lnTo>
                    <a:pt x="568555" y="839390"/>
                  </a:lnTo>
                  <a:lnTo>
                    <a:pt x="563363" y="839788"/>
                  </a:lnTo>
                  <a:lnTo>
                    <a:pt x="558571" y="839390"/>
                  </a:lnTo>
                  <a:lnTo>
                    <a:pt x="553778" y="838993"/>
                  </a:lnTo>
                  <a:lnTo>
                    <a:pt x="548986" y="838595"/>
                  </a:lnTo>
                  <a:lnTo>
                    <a:pt x="544593" y="837800"/>
                  </a:lnTo>
                  <a:lnTo>
                    <a:pt x="535407" y="835017"/>
                  </a:lnTo>
                  <a:lnTo>
                    <a:pt x="526621" y="831438"/>
                  </a:lnTo>
                  <a:lnTo>
                    <a:pt x="518234" y="826667"/>
                  </a:lnTo>
                  <a:lnTo>
                    <a:pt x="510646" y="821498"/>
                  </a:lnTo>
                  <a:lnTo>
                    <a:pt x="503058" y="815533"/>
                  </a:lnTo>
                  <a:lnTo>
                    <a:pt x="496269" y="808774"/>
                  </a:lnTo>
                  <a:lnTo>
                    <a:pt x="492126" y="803549"/>
                  </a:lnTo>
                  <a:lnTo>
                    <a:pt x="492126" y="1749822"/>
                  </a:lnTo>
                  <a:lnTo>
                    <a:pt x="491728" y="1754982"/>
                  </a:lnTo>
                  <a:lnTo>
                    <a:pt x="491331" y="1760141"/>
                  </a:lnTo>
                  <a:lnTo>
                    <a:pt x="490138" y="1764904"/>
                  </a:lnTo>
                  <a:lnTo>
                    <a:pt x="488548" y="1769666"/>
                  </a:lnTo>
                  <a:lnTo>
                    <a:pt x="486957" y="1774825"/>
                  </a:lnTo>
                  <a:lnTo>
                    <a:pt x="484174" y="1778794"/>
                  </a:lnTo>
                  <a:lnTo>
                    <a:pt x="482186" y="1783160"/>
                  </a:lnTo>
                  <a:lnTo>
                    <a:pt x="479006" y="1786732"/>
                  </a:lnTo>
                  <a:lnTo>
                    <a:pt x="475825" y="1789907"/>
                  </a:lnTo>
                  <a:lnTo>
                    <a:pt x="472246" y="1793082"/>
                  </a:lnTo>
                  <a:lnTo>
                    <a:pt x="468271" y="1795860"/>
                  </a:lnTo>
                  <a:lnTo>
                    <a:pt x="464295" y="1797844"/>
                  </a:lnTo>
                  <a:lnTo>
                    <a:pt x="460716" y="1799828"/>
                  </a:lnTo>
                  <a:lnTo>
                    <a:pt x="455945" y="1801019"/>
                  </a:lnTo>
                  <a:lnTo>
                    <a:pt x="451572" y="1801416"/>
                  </a:lnTo>
                  <a:lnTo>
                    <a:pt x="446801" y="1801813"/>
                  </a:lnTo>
                  <a:lnTo>
                    <a:pt x="316391" y="1801813"/>
                  </a:lnTo>
                  <a:lnTo>
                    <a:pt x="312017" y="1801416"/>
                  </a:lnTo>
                  <a:lnTo>
                    <a:pt x="307644" y="1801019"/>
                  </a:lnTo>
                  <a:lnTo>
                    <a:pt x="303270" y="1799828"/>
                  </a:lnTo>
                  <a:lnTo>
                    <a:pt x="298499" y="1797844"/>
                  </a:lnTo>
                  <a:lnTo>
                    <a:pt x="294921" y="1795860"/>
                  </a:lnTo>
                  <a:lnTo>
                    <a:pt x="291343" y="1793082"/>
                  </a:lnTo>
                  <a:lnTo>
                    <a:pt x="287764" y="1789907"/>
                  </a:lnTo>
                  <a:lnTo>
                    <a:pt x="284584" y="1786732"/>
                  </a:lnTo>
                  <a:lnTo>
                    <a:pt x="281403" y="1783160"/>
                  </a:lnTo>
                  <a:lnTo>
                    <a:pt x="279017" y="1778794"/>
                  </a:lnTo>
                  <a:lnTo>
                    <a:pt x="276632" y="1774825"/>
                  </a:lnTo>
                  <a:lnTo>
                    <a:pt x="275041" y="1769666"/>
                  </a:lnTo>
                  <a:lnTo>
                    <a:pt x="273053" y="1764904"/>
                  </a:lnTo>
                  <a:lnTo>
                    <a:pt x="272258" y="1760141"/>
                  </a:lnTo>
                  <a:lnTo>
                    <a:pt x="271463" y="1754982"/>
                  </a:lnTo>
                  <a:lnTo>
                    <a:pt x="271463" y="1749822"/>
                  </a:lnTo>
                  <a:lnTo>
                    <a:pt x="271463" y="803989"/>
                  </a:lnTo>
                  <a:lnTo>
                    <a:pt x="267660" y="808774"/>
                  </a:lnTo>
                  <a:lnTo>
                    <a:pt x="260857" y="815533"/>
                  </a:lnTo>
                  <a:lnTo>
                    <a:pt x="253253" y="821498"/>
                  </a:lnTo>
                  <a:lnTo>
                    <a:pt x="245249" y="826667"/>
                  </a:lnTo>
                  <a:lnTo>
                    <a:pt x="237645" y="831438"/>
                  </a:lnTo>
                  <a:lnTo>
                    <a:pt x="228440" y="835017"/>
                  </a:lnTo>
                  <a:lnTo>
                    <a:pt x="219235" y="837800"/>
                  </a:lnTo>
                  <a:lnTo>
                    <a:pt x="214433" y="838595"/>
                  </a:lnTo>
                  <a:lnTo>
                    <a:pt x="210030" y="838993"/>
                  </a:lnTo>
                  <a:lnTo>
                    <a:pt x="205228" y="839390"/>
                  </a:lnTo>
                  <a:lnTo>
                    <a:pt x="200425" y="839788"/>
                  </a:lnTo>
                  <a:lnTo>
                    <a:pt x="195222" y="839390"/>
                  </a:lnTo>
                  <a:lnTo>
                    <a:pt x="190420" y="838993"/>
                  </a:lnTo>
                  <a:lnTo>
                    <a:pt x="185617" y="838595"/>
                  </a:lnTo>
                  <a:lnTo>
                    <a:pt x="180815" y="837800"/>
                  </a:lnTo>
                  <a:lnTo>
                    <a:pt x="171610" y="835017"/>
                  </a:lnTo>
                  <a:lnTo>
                    <a:pt x="163206" y="831438"/>
                  </a:lnTo>
                  <a:lnTo>
                    <a:pt x="154801" y="826667"/>
                  </a:lnTo>
                  <a:lnTo>
                    <a:pt x="146797" y="821498"/>
                  </a:lnTo>
                  <a:lnTo>
                    <a:pt x="139193" y="815533"/>
                  </a:lnTo>
                  <a:lnTo>
                    <a:pt x="132389" y="808774"/>
                  </a:lnTo>
                  <a:lnTo>
                    <a:pt x="126386" y="801219"/>
                  </a:lnTo>
                  <a:lnTo>
                    <a:pt x="121184" y="792869"/>
                  </a:lnTo>
                  <a:lnTo>
                    <a:pt x="115981" y="784122"/>
                  </a:lnTo>
                  <a:lnTo>
                    <a:pt x="112379" y="774976"/>
                  </a:lnTo>
                  <a:lnTo>
                    <a:pt x="109177" y="765036"/>
                  </a:lnTo>
                  <a:lnTo>
                    <a:pt x="106376" y="754698"/>
                  </a:lnTo>
                  <a:lnTo>
                    <a:pt x="105175" y="743962"/>
                  </a:lnTo>
                  <a:lnTo>
                    <a:pt x="104775" y="733625"/>
                  </a:lnTo>
                  <a:lnTo>
                    <a:pt x="105175" y="722491"/>
                  </a:lnTo>
                  <a:lnTo>
                    <a:pt x="106376" y="712153"/>
                  </a:lnTo>
                  <a:lnTo>
                    <a:pt x="109177" y="701815"/>
                  </a:lnTo>
                  <a:lnTo>
                    <a:pt x="112379" y="692273"/>
                  </a:lnTo>
                  <a:lnTo>
                    <a:pt x="115981" y="682730"/>
                  </a:lnTo>
                  <a:lnTo>
                    <a:pt x="121184" y="673585"/>
                  </a:lnTo>
                  <a:lnTo>
                    <a:pt x="126386" y="666030"/>
                  </a:lnTo>
                  <a:lnTo>
                    <a:pt x="132389" y="658475"/>
                  </a:lnTo>
                  <a:lnTo>
                    <a:pt x="139193" y="651318"/>
                  </a:lnTo>
                  <a:lnTo>
                    <a:pt x="146797" y="645354"/>
                  </a:lnTo>
                  <a:lnTo>
                    <a:pt x="154801" y="639787"/>
                  </a:lnTo>
                  <a:lnTo>
                    <a:pt x="163206" y="635413"/>
                  </a:lnTo>
                  <a:lnTo>
                    <a:pt x="171610" y="631835"/>
                  </a:lnTo>
                  <a:lnTo>
                    <a:pt x="180815" y="629449"/>
                  </a:lnTo>
                  <a:lnTo>
                    <a:pt x="185617" y="627859"/>
                  </a:lnTo>
                  <a:lnTo>
                    <a:pt x="190420" y="627461"/>
                  </a:lnTo>
                  <a:lnTo>
                    <a:pt x="195222" y="627063"/>
                  </a:lnTo>
                  <a:lnTo>
                    <a:pt x="197222" y="627063"/>
                  </a:lnTo>
                  <a:lnTo>
                    <a:pt x="200394" y="627063"/>
                  </a:lnTo>
                  <a:lnTo>
                    <a:pt x="200425" y="627063"/>
                  </a:lnTo>
                  <a:lnTo>
                    <a:pt x="205228" y="627063"/>
                  </a:lnTo>
                  <a:lnTo>
                    <a:pt x="558570" y="627063"/>
                  </a:lnTo>
                  <a:lnTo>
                    <a:pt x="558571" y="627063"/>
                  </a:lnTo>
                  <a:close/>
                  <a:moveTo>
                    <a:pt x="922944" y="627063"/>
                  </a:moveTo>
                  <a:lnTo>
                    <a:pt x="927696" y="627063"/>
                  </a:lnTo>
                  <a:lnTo>
                    <a:pt x="932449" y="627063"/>
                  </a:lnTo>
                  <a:lnTo>
                    <a:pt x="932450" y="627063"/>
                  </a:lnTo>
                  <a:lnTo>
                    <a:pt x="1286688" y="627063"/>
                  </a:lnTo>
                  <a:lnTo>
                    <a:pt x="1286689" y="627063"/>
                  </a:lnTo>
                  <a:lnTo>
                    <a:pt x="1291432" y="627063"/>
                  </a:lnTo>
                  <a:lnTo>
                    <a:pt x="1296174" y="627063"/>
                  </a:lnTo>
                  <a:lnTo>
                    <a:pt x="1300917" y="627461"/>
                  </a:lnTo>
                  <a:lnTo>
                    <a:pt x="1306054" y="627858"/>
                  </a:lnTo>
                  <a:lnTo>
                    <a:pt x="1310402" y="629449"/>
                  </a:lnTo>
                  <a:lnTo>
                    <a:pt x="1319492" y="631835"/>
                  </a:lnTo>
                  <a:lnTo>
                    <a:pt x="1328187" y="635413"/>
                  </a:lnTo>
                  <a:lnTo>
                    <a:pt x="1336486" y="639787"/>
                  </a:lnTo>
                  <a:lnTo>
                    <a:pt x="1343995" y="645353"/>
                  </a:lnTo>
                  <a:lnTo>
                    <a:pt x="1351504" y="651318"/>
                  </a:lnTo>
                  <a:lnTo>
                    <a:pt x="1357828" y="658475"/>
                  </a:lnTo>
                  <a:lnTo>
                    <a:pt x="1364151" y="666030"/>
                  </a:lnTo>
                  <a:lnTo>
                    <a:pt x="1369684" y="673584"/>
                  </a:lnTo>
                  <a:lnTo>
                    <a:pt x="1374427" y="682729"/>
                  </a:lnTo>
                  <a:lnTo>
                    <a:pt x="1378379" y="692272"/>
                  </a:lnTo>
                  <a:lnTo>
                    <a:pt x="1381541" y="701815"/>
                  </a:lnTo>
                  <a:lnTo>
                    <a:pt x="1383912" y="712153"/>
                  </a:lnTo>
                  <a:lnTo>
                    <a:pt x="1385493" y="722491"/>
                  </a:lnTo>
                  <a:lnTo>
                    <a:pt x="1385888" y="733624"/>
                  </a:lnTo>
                  <a:lnTo>
                    <a:pt x="1385493" y="743962"/>
                  </a:lnTo>
                  <a:lnTo>
                    <a:pt x="1383912" y="754698"/>
                  </a:lnTo>
                  <a:lnTo>
                    <a:pt x="1381541" y="765036"/>
                  </a:lnTo>
                  <a:lnTo>
                    <a:pt x="1378379" y="774976"/>
                  </a:lnTo>
                  <a:lnTo>
                    <a:pt x="1374427" y="784122"/>
                  </a:lnTo>
                  <a:lnTo>
                    <a:pt x="1369684" y="792869"/>
                  </a:lnTo>
                  <a:lnTo>
                    <a:pt x="1364151" y="801219"/>
                  </a:lnTo>
                  <a:lnTo>
                    <a:pt x="1357828" y="808774"/>
                  </a:lnTo>
                  <a:lnTo>
                    <a:pt x="1351504" y="815533"/>
                  </a:lnTo>
                  <a:lnTo>
                    <a:pt x="1343995" y="821498"/>
                  </a:lnTo>
                  <a:lnTo>
                    <a:pt x="1336486" y="826667"/>
                  </a:lnTo>
                  <a:lnTo>
                    <a:pt x="1328187" y="831438"/>
                  </a:lnTo>
                  <a:lnTo>
                    <a:pt x="1319492" y="835017"/>
                  </a:lnTo>
                  <a:lnTo>
                    <a:pt x="1310402" y="837800"/>
                  </a:lnTo>
                  <a:lnTo>
                    <a:pt x="1306054" y="838595"/>
                  </a:lnTo>
                  <a:lnTo>
                    <a:pt x="1300917" y="838993"/>
                  </a:lnTo>
                  <a:lnTo>
                    <a:pt x="1296174" y="839390"/>
                  </a:lnTo>
                  <a:lnTo>
                    <a:pt x="1291432" y="839788"/>
                  </a:lnTo>
                  <a:lnTo>
                    <a:pt x="1286689" y="839390"/>
                  </a:lnTo>
                  <a:lnTo>
                    <a:pt x="1281946" y="838993"/>
                  </a:lnTo>
                  <a:lnTo>
                    <a:pt x="1277204" y="838595"/>
                  </a:lnTo>
                  <a:lnTo>
                    <a:pt x="1272066" y="837800"/>
                  </a:lnTo>
                  <a:lnTo>
                    <a:pt x="1263371" y="835017"/>
                  </a:lnTo>
                  <a:lnTo>
                    <a:pt x="1254676" y="831438"/>
                  </a:lnTo>
                  <a:lnTo>
                    <a:pt x="1246377" y="826667"/>
                  </a:lnTo>
                  <a:lnTo>
                    <a:pt x="1238473" y="821498"/>
                  </a:lnTo>
                  <a:lnTo>
                    <a:pt x="1231754" y="815533"/>
                  </a:lnTo>
                  <a:lnTo>
                    <a:pt x="1224640" y="808774"/>
                  </a:lnTo>
                  <a:lnTo>
                    <a:pt x="1219201" y="802275"/>
                  </a:lnTo>
                  <a:lnTo>
                    <a:pt x="1219201" y="1749822"/>
                  </a:lnTo>
                  <a:lnTo>
                    <a:pt x="1218804" y="1754982"/>
                  </a:lnTo>
                  <a:lnTo>
                    <a:pt x="1218407" y="1760141"/>
                  </a:lnTo>
                  <a:lnTo>
                    <a:pt x="1216820" y="1764904"/>
                  </a:lnTo>
                  <a:lnTo>
                    <a:pt x="1215629" y="1769666"/>
                  </a:lnTo>
                  <a:lnTo>
                    <a:pt x="1213248" y="1774825"/>
                  </a:lnTo>
                  <a:lnTo>
                    <a:pt x="1211263" y="1778794"/>
                  </a:lnTo>
                  <a:lnTo>
                    <a:pt x="1208485" y="1783160"/>
                  </a:lnTo>
                  <a:lnTo>
                    <a:pt x="1206104" y="1786732"/>
                  </a:lnTo>
                  <a:lnTo>
                    <a:pt x="1202532" y="1789907"/>
                  </a:lnTo>
                  <a:lnTo>
                    <a:pt x="1198960" y="1793082"/>
                  </a:lnTo>
                  <a:lnTo>
                    <a:pt x="1195388" y="1795860"/>
                  </a:lnTo>
                  <a:lnTo>
                    <a:pt x="1191420" y="1797844"/>
                  </a:lnTo>
                  <a:lnTo>
                    <a:pt x="1187451" y="1799828"/>
                  </a:lnTo>
                  <a:lnTo>
                    <a:pt x="1183085" y="1801019"/>
                  </a:lnTo>
                  <a:lnTo>
                    <a:pt x="1178720" y="1801416"/>
                  </a:lnTo>
                  <a:lnTo>
                    <a:pt x="1173957" y="1801813"/>
                  </a:lnTo>
                  <a:lnTo>
                    <a:pt x="1043385" y="1801813"/>
                  </a:lnTo>
                  <a:lnTo>
                    <a:pt x="1038622" y="1801416"/>
                  </a:lnTo>
                  <a:lnTo>
                    <a:pt x="1034257" y="1801019"/>
                  </a:lnTo>
                  <a:lnTo>
                    <a:pt x="1030288" y="1799828"/>
                  </a:lnTo>
                  <a:lnTo>
                    <a:pt x="1025922" y="1797844"/>
                  </a:lnTo>
                  <a:lnTo>
                    <a:pt x="1021954" y="1795860"/>
                  </a:lnTo>
                  <a:lnTo>
                    <a:pt x="1018382" y="1793082"/>
                  </a:lnTo>
                  <a:lnTo>
                    <a:pt x="1015207" y="1789907"/>
                  </a:lnTo>
                  <a:lnTo>
                    <a:pt x="1012032" y="1786732"/>
                  </a:lnTo>
                  <a:lnTo>
                    <a:pt x="1008857" y="1783160"/>
                  </a:lnTo>
                  <a:lnTo>
                    <a:pt x="1006079" y="1778794"/>
                  </a:lnTo>
                  <a:lnTo>
                    <a:pt x="1004094" y="1774825"/>
                  </a:lnTo>
                  <a:lnTo>
                    <a:pt x="1002110" y="1769666"/>
                  </a:lnTo>
                  <a:lnTo>
                    <a:pt x="1000522" y="1764904"/>
                  </a:lnTo>
                  <a:lnTo>
                    <a:pt x="999729" y="1760141"/>
                  </a:lnTo>
                  <a:lnTo>
                    <a:pt x="998935" y="1754982"/>
                  </a:lnTo>
                  <a:lnTo>
                    <a:pt x="998538" y="1749822"/>
                  </a:lnTo>
                  <a:lnTo>
                    <a:pt x="998538" y="804112"/>
                  </a:lnTo>
                  <a:lnTo>
                    <a:pt x="994628" y="808774"/>
                  </a:lnTo>
                  <a:lnTo>
                    <a:pt x="987895" y="815533"/>
                  </a:lnTo>
                  <a:lnTo>
                    <a:pt x="980766" y="821498"/>
                  </a:lnTo>
                  <a:lnTo>
                    <a:pt x="972846" y="826667"/>
                  </a:lnTo>
                  <a:lnTo>
                    <a:pt x="964529" y="831438"/>
                  </a:lnTo>
                  <a:lnTo>
                    <a:pt x="955816" y="835017"/>
                  </a:lnTo>
                  <a:lnTo>
                    <a:pt x="947103" y="837800"/>
                  </a:lnTo>
                  <a:lnTo>
                    <a:pt x="942350" y="838595"/>
                  </a:lnTo>
                  <a:lnTo>
                    <a:pt x="937598" y="838993"/>
                  </a:lnTo>
                  <a:lnTo>
                    <a:pt x="932449" y="839390"/>
                  </a:lnTo>
                  <a:lnTo>
                    <a:pt x="927696" y="839788"/>
                  </a:lnTo>
                  <a:lnTo>
                    <a:pt x="922944" y="839390"/>
                  </a:lnTo>
                  <a:lnTo>
                    <a:pt x="918191" y="838993"/>
                  </a:lnTo>
                  <a:lnTo>
                    <a:pt x="913439" y="838595"/>
                  </a:lnTo>
                  <a:lnTo>
                    <a:pt x="909082" y="837800"/>
                  </a:lnTo>
                  <a:lnTo>
                    <a:pt x="899577" y="835017"/>
                  </a:lnTo>
                  <a:lnTo>
                    <a:pt x="890864" y="831438"/>
                  </a:lnTo>
                  <a:lnTo>
                    <a:pt x="882547" y="826667"/>
                  </a:lnTo>
                  <a:lnTo>
                    <a:pt x="875419" y="821498"/>
                  </a:lnTo>
                  <a:lnTo>
                    <a:pt x="867894" y="815533"/>
                  </a:lnTo>
                  <a:lnTo>
                    <a:pt x="861161" y="808774"/>
                  </a:lnTo>
                  <a:lnTo>
                    <a:pt x="855220" y="801219"/>
                  </a:lnTo>
                  <a:lnTo>
                    <a:pt x="849280" y="792869"/>
                  </a:lnTo>
                  <a:lnTo>
                    <a:pt x="844923" y="784122"/>
                  </a:lnTo>
                  <a:lnTo>
                    <a:pt x="840567" y="774976"/>
                  </a:lnTo>
                  <a:lnTo>
                    <a:pt x="837398" y="765036"/>
                  </a:lnTo>
                  <a:lnTo>
                    <a:pt x="835418" y="754698"/>
                  </a:lnTo>
                  <a:lnTo>
                    <a:pt x="834230" y="743962"/>
                  </a:lnTo>
                  <a:lnTo>
                    <a:pt x="833438" y="733625"/>
                  </a:lnTo>
                  <a:lnTo>
                    <a:pt x="834230" y="722491"/>
                  </a:lnTo>
                  <a:lnTo>
                    <a:pt x="835418" y="712153"/>
                  </a:lnTo>
                  <a:lnTo>
                    <a:pt x="837398" y="701815"/>
                  </a:lnTo>
                  <a:lnTo>
                    <a:pt x="840567" y="692272"/>
                  </a:lnTo>
                  <a:lnTo>
                    <a:pt x="844923" y="682729"/>
                  </a:lnTo>
                  <a:lnTo>
                    <a:pt x="849280" y="673584"/>
                  </a:lnTo>
                  <a:lnTo>
                    <a:pt x="855220" y="666030"/>
                  </a:lnTo>
                  <a:lnTo>
                    <a:pt x="861161" y="658475"/>
                  </a:lnTo>
                  <a:lnTo>
                    <a:pt x="867894" y="651318"/>
                  </a:lnTo>
                  <a:lnTo>
                    <a:pt x="875419" y="645354"/>
                  </a:lnTo>
                  <a:lnTo>
                    <a:pt x="882547" y="639787"/>
                  </a:lnTo>
                  <a:lnTo>
                    <a:pt x="890864" y="635413"/>
                  </a:lnTo>
                  <a:lnTo>
                    <a:pt x="899577" y="631835"/>
                  </a:lnTo>
                  <a:lnTo>
                    <a:pt x="909082" y="629449"/>
                  </a:lnTo>
                  <a:lnTo>
                    <a:pt x="913439" y="627858"/>
                  </a:lnTo>
                  <a:lnTo>
                    <a:pt x="918191" y="627461"/>
                  </a:lnTo>
                  <a:lnTo>
                    <a:pt x="922944" y="627063"/>
                  </a:lnTo>
                  <a:close/>
                  <a:moveTo>
                    <a:pt x="1650227" y="627063"/>
                  </a:moveTo>
                  <a:lnTo>
                    <a:pt x="1654970" y="627063"/>
                  </a:lnTo>
                  <a:lnTo>
                    <a:pt x="1659712" y="627063"/>
                  </a:lnTo>
                  <a:lnTo>
                    <a:pt x="1659713" y="627063"/>
                  </a:lnTo>
                  <a:lnTo>
                    <a:pt x="2013555" y="627063"/>
                  </a:lnTo>
                  <a:lnTo>
                    <a:pt x="2013556" y="627063"/>
                  </a:lnTo>
                  <a:lnTo>
                    <a:pt x="2018705" y="627063"/>
                  </a:lnTo>
                  <a:lnTo>
                    <a:pt x="2023457" y="627063"/>
                  </a:lnTo>
                  <a:lnTo>
                    <a:pt x="2028210" y="627461"/>
                  </a:lnTo>
                  <a:lnTo>
                    <a:pt x="2032566" y="627858"/>
                  </a:lnTo>
                  <a:lnTo>
                    <a:pt x="2037319" y="629449"/>
                  </a:lnTo>
                  <a:lnTo>
                    <a:pt x="2046824" y="631834"/>
                  </a:lnTo>
                  <a:lnTo>
                    <a:pt x="2055141" y="635413"/>
                  </a:lnTo>
                  <a:lnTo>
                    <a:pt x="2063458" y="639787"/>
                  </a:lnTo>
                  <a:lnTo>
                    <a:pt x="2071378" y="645353"/>
                  </a:lnTo>
                  <a:lnTo>
                    <a:pt x="2078507" y="651318"/>
                  </a:lnTo>
                  <a:lnTo>
                    <a:pt x="2085240" y="658475"/>
                  </a:lnTo>
                  <a:lnTo>
                    <a:pt x="2091181" y="666029"/>
                  </a:lnTo>
                  <a:lnTo>
                    <a:pt x="2096725" y="673584"/>
                  </a:lnTo>
                  <a:lnTo>
                    <a:pt x="2101478" y="682729"/>
                  </a:lnTo>
                  <a:lnTo>
                    <a:pt x="2105438" y="692272"/>
                  </a:lnTo>
                  <a:lnTo>
                    <a:pt x="2109003" y="701815"/>
                  </a:lnTo>
                  <a:lnTo>
                    <a:pt x="2110983" y="712153"/>
                  </a:lnTo>
                  <a:lnTo>
                    <a:pt x="2112567" y="722491"/>
                  </a:lnTo>
                  <a:lnTo>
                    <a:pt x="2112963" y="733624"/>
                  </a:lnTo>
                  <a:lnTo>
                    <a:pt x="2112567" y="743962"/>
                  </a:lnTo>
                  <a:lnTo>
                    <a:pt x="2110983" y="754698"/>
                  </a:lnTo>
                  <a:lnTo>
                    <a:pt x="2109003" y="765036"/>
                  </a:lnTo>
                  <a:lnTo>
                    <a:pt x="2105438" y="774976"/>
                  </a:lnTo>
                  <a:lnTo>
                    <a:pt x="2101478" y="784122"/>
                  </a:lnTo>
                  <a:lnTo>
                    <a:pt x="2096725" y="792869"/>
                  </a:lnTo>
                  <a:lnTo>
                    <a:pt x="2091181" y="801219"/>
                  </a:lnTo>
                  <a:lnTo>
                    <a:pt x="2085240" y="808774"/>
                  </a:lnTo>
                  <a:lnTo>
                    <a:pt x="2078507" y="815533"/>
                  </a:lnTo>
                  <a:lnTo>
                    <a:pt x="2071378" y="821498"/>
                  </a:lnTo>
                  <a:lnTo>
                    <a:pt x="2063458" y="826667"/>
                  </a:lnTo>
                  <a:lnTo>
                    <a:pt x="2055141" y="831438"/>
                  </a:lnTo>
                  <a:lnTo>
                    <a:pt x="2046824" y="835017"/>
                  </a:lnTo>
                  <a:lnTo>
                    <a:pt x="2037319" y="837800"/>
                  </a:lnTo>
                  <a:lnTo>
                    <a:pt x="2032566" y="838595"/>
                  </a:lnTo>
                  <a:lnTo>
                    <a:pt x="2028210" y="838993"/>
                  </a:lnTo>
                  <a:lnTo>
                    <a:pt x="2023457" y="839390"/>
                  </a:lnTo>
                  <a:lnTo>
                    <a:pt x="2018705" y="839788"/>
                  </a:lnTo>
                  <a:lnTo>
                    <a:pt x="2013556" y="839390"/>
                  </a:lnTo>
                  <a:lnTo>
                    <a:pt x="2008407" y="838993"/>
                  </a:lnTo>
                  <a:lnTo>
                    <a:pt x="2004051" y="838595"/>
                  </a:lnTo>
                  <a:lnTo>
                    <a:pt x="1999298" y="837800"/>
                  </a:lnTo>
                  <a:lnTo>
                    <a:pt x="1990189" y="835017"/>
                  </a:lnTo>
                  <a:lnTo>
                    <a:pt x="1981872" y="831438"/>
                  </a:lnTo>
                  <a:lnTo>
                    <a:pt x="1973556" y="826667"/>
                  </a:lnTo>
                  <a:lnTo>
                    <a:pt x="1965635" y="821498"/>
                  </a:lnTo>
                  <a:lnTo>
                    <a:pt x="1958110" y="815533"/>
                  </a:lnTo>
                  <a:lnTo>
                    <a:pt x="1951773" y="808774"/>
                  </a:lnTo>
                  <a:lnTo>
                    <a:pt x="1946276" y="802221"/>
                  </a:lnTo>
                  <a:lnTo>
                    <a:pt x="1946276" y="1749822"/>
                  </a:lnTo>
                  <a:lnTo>
                    <a:pt x="1946276" y="1754982"/>
                  </a:lnTo>
                  <a:lnTo>
                    <a:pt x="1945481" y="1760141"/>
                  </a:lnTo>
                  <a:lnTo>
                    <a:pt x="1944686" y="1764904"/>
                  </a:lnTo>
                  <a:lnTo>
                    <a:pt x="1943095" y="1769666"/>
                  </a:lnTo>
                  <a:lnTo>
                    <a:pt x="1941107" y="1774825"/>
                  </a:lnTo>
                  <a:lnTo>
                    <a:pt x="1939119" y="1778794"/>
                  </a:lnTo>
                  <a:lnTo>
                    <a:pt x="1936336" y="1783160"/>
                  </a:lnTo>
                  <a:lnTo>
                    <a:pt x="1933156" y="1786732"/>
                  </a:lnTo>
                  <a:lnTo>
                    <a:pt x="1930372" y="1789907"/>
                  </a:lnTo>
                  <a:lnTo>
                    <a:pt x="1926794" y="1793082"/>
                  </a:lnTo>
                  <a:lnTo>
                    <a:pt x="1923216" y="1795860"/>
                  </a:lnTo>
                  <a:lnTo>
                    <a:pt x="1919240" y="1797844"/>
                  </a:lnTo>
                  <a:lnTo>
                    <a:pt x="1914866" y="1799828"/>
                  </a:lnTo>
                  <a:lnTo>
                    <a:pt x="1910493" y="1801019"/>
                  </a:lnTo>
                  <a:lnTo>
                    <a:pt x="1906119" y="1801416"/>
                  </a:lnTo>
                  <a:lnTo>
                    <a:pt x="1901746" y="1801813"/>
                  </a:lnTo>
                  <a:lnTo>
                    <a:pt x="1770541" y="1801813"/>
                  </a:lnTo>
                  <a:lnTo>
                    <a:pt x="1766167" y="1801416"/>
                  </a:lnTo>
                  <a:lnTo>
                    <a:pt x="1761794" y="1801019"/>
                  </a:lnTo>
                  <a:lnTo>
                    <a:pt x="1757420" y="1799828"/>
                  </a:lnTo>
                  <a:lnTo>
                    <a:pt x="1753444" y="1797844"/>
                  </a:lnTo>
                  <a:lnTo>
                    <a:pt x="1749468" y="1795860"/>
                  </a:lnTo>
                  <a:lnTo>
                    <a:pt x="1745493" y="1793082"/>
                  </a:lnTo>
                  <a:lnTo>
                    <a:pt x="1741914" y="1789907"/>
                  </a:lnTo>
                  <a:lnTo>
                    <a:pt x="1738734" y="1786732"/>
                  </a:lnTo>
                  <a:lnTo>
                    <a:pt x="1735950" y="1783160"/>
                  </a:lnTo>
                  <a:lnTo>
                    <a:pt x="1733565" y="1778794"/>
                  </a:lnTo>
                  <a:lnTo>
                    <a:pt x="1731179" y="1774825"/>
                  </a:lnTo>
                  <a:lnTo>
                    <a:pt x="1729191" y="1769666"/>
                  </a:lnTo>
                  <a:lnTo>
                    <a:pt x="1727999" y="1764904"/>
                  </a:lnTo>
                  <a:lnTo>
                    <a:pt x="1726408" y="1760141"/>
                  </a:lnTo>
                  <a:lnTo>
                    <a:pt x="1726011" y="1754982"/>
                  </a:lnTo>
                  <a:lnTo>
                    <a:pt x="1725613" y="1749822"/>
                  </a:lnTo>
                  <a:lnTo>
                    <a:pt x="1725613" y="803700"/>
                  </a:lnTo>
                  <a:lnTo>
                    <a:pt x="1721366" y="808774"/>
                  </a:lnTo>
                  <a:lnTo>
                    <a:pt x="1714647" y="815533"/>
                  </a:lnTo>
                  <a:lnTo>
                    <a:pt x="1707928" y="821498"/>
                  </a:lnTo>
                  <a:lnTo>
                    <a:pt x="1700024" y="826667"/>
                  </a:lnTo>
                  <a:lnTo>
                    <a:pt x="1691725" y="831438"/>
                  </a:lnTo>
                  <a:lnTo>
                    <a:pt x="1683030" y="835017"/>
                  </a:lnTo>
                  <a:lnTo>
                    <a:pt x="1673940" y="837800"/>
                  </a:lnTo>
                  <a:lnTo>
                    <a:pt x="1669197" y="838595"/>
                  </a:lnTo>
                  <a:lnTo>
                    <a:pt x="1664455" y="838993"/>
                  </a:lnTo>
                  <a:lnTo>
                    <a:pt x="1659712" y="839390"/>
                  </a:lnTo>
                  <a:lnTo>
                    <a:pt x="1654970" y="839788"/>
                  </a:lnTo>
                  <a:lnTo>
                    <a:pt x="1650227" y="839390"/>
                  </a:lnTo>
                  <a:lnTo>
                    <a:pt x="1645484" y="838993"/>
                  </a:lnTo>
                  <a:lnTo>
                    <a:pt x="1640347" y="838595"/>
                  </a:lnTo>
                  <a:lnTo>
                    <a:pt x="1635604" y="837800"/>
                  </a:lnTo>
                  <a:lnTo>
                    <a:pt x="1626909" y="835017"/>
                  </a:lnTo>
                  <a:lnTo>
                    <a:pt x="1618214" y="831438"/>
                  </a:lnTo>
                  <a:lnTo>
                    <a:pt x="1609915" y="826667"/>
                  </a:lnTo>
                  <a:lnTo>
                    <a:pt x="1602011" y="821498"/>
                  </a:lnTo>
                  <a:lnTo>
                    <a:pt x="1594897" y="815533"/>
                  </a:lnTo>
                  <a:lnTo>
                    <a:pt x="1588178" y="808774"/>
                  </a:lnTo>
                  <a:lnTo>
                    <a:pt x="1581855" y="801219"/>
                  </a:lnTo>
                  <a:lnTo>
                    <a:pt x="1576717" y="792869"/>
                  </a:lnTo>
                  <a:lnTo>
                    <a:pt x="1571974" y="784122"/>
                  </a:lnTo>
                  <a:lnTo>
                    <a:pt x="1568022" y="774976"/>
                  </a:lnTo>
                  <a:lnTo>
                    <a:pt x="1564860" y="765036"/>
                  </a:lnTo>
                  <a:lnTo>
                    <a:pt x="1562094" y="754698"/>
                  </a:lnTo>
                  <a:lnTo>
                    <a:pt x="1560908" y="743962"/>
                  </a:lnTo>
                  <a:lnTo>
                    <a:pt x="1560513" y="733624"/>
                  </a:lnTo>
                  <a:lnTo>
                    <a:pt x="1560908" y="722491"/>
                  </a:lnTo>
                  <a:lnTo>
                    <a:pt x="1562094" y="712153"/>
                  </a:lnTo>
                  <a:lnTo>
                    <a:pt x="1564860" y="701815"/>
                  </a:lnTo>
                  <a:lnTo>
                    <a:pt x="1568022" y="692272"/>
                  </a:lnTo>
                  <a:lnTo>
                    <a:pt x="1571974" y="682729"/>
                  </a:lnTo>
                  <a:lnTo>
                    <a:pt x="1576717" y="673584"/>
                  </a:lnTo>
                  <a:lnTo>
                    <a:pt x="1581855" y="666029"/>
                  </a:lnTo>
                  <a:lnTo>
                    <a:pt x="1588178" y="658475"/>
                  </a:lnTo>
                  <a:lnTo>
                    <a:pt x="1594897" y="651318"/>
                  </a:lnTo>
                  <a:lnTo>
                    <a:pt x="1602011" y="645353"/>
                  </a:lnTo>
                  <a:lnTo>
                    <a:pt x="1609915" y="639787"/>
                  </a:lnTo>
                  <a:lnTo>
                    <a:pt x="1618214" y="635413"/>
                  </a:lnTo>
                  <a:lnTo>
                    <a:pt x="1626909" y="631834"/>
                  </a:lnTo>
                  <a:lnTo>
                    <a:pt x="1635604" y="629449"/>
                  </a:lnTo>
                  <a:lnTo>
                    <a:pt x="1640347" y="627858"/>
                  </a:lnTo>
                  <a:lnTo>
                    <a:pt x="1645484" y="627461"/>
                  </a:lnTo>
                  <a:lnTo>
                    <a:pt x="1650227" y="627063"/>
                  </a:lnTo>
                  <a:close/>
                  <a:moveTo>
                    <a:pt x="1109068" y="0"/>
                  </a:moveTo>
                  <a:lnTo>
                    <a:pt x="1663204" y="293093"/>
                  </a:lnTo>
                  <a:lnTo>
                    <a:pt x="2217738" y="585788"/>
                  </a:lnTo>
                  <a:lnTo>
                    <a:pt x="1109068" y="585788"/>
                  </a:lnTo>
                  <a:lnTo>
                    <a:pt x="0" y="585788"/>
                  </a:lnTo>
                  <a:lnTo>
                    <a:pt x="554534" y="293093"/>
                  </a:lnTo>
                  <a:lnTo>
                    <a:pt x="1109068" y="0"/>
                  </a:lnTo>
                  <a:close/>
                </a:path>
              </a:pathLst>
            </a:custGeom>
            <a:solidFill>
              <a:schemeClr val="accent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grpSp>
        <p:nvGrpSpPr>
          <p:cNvPr id="19" name="组合 18"/>
          <p:cNvGrpSpPr/>
          <p:nvPr/>
        </p:nvGrpSpPr>
        <p:grpSpPr>
          <a:xfrm>
            <a:off x="2923655" y="2579874"/>
            <a:ext cx="1693176" cy="1067055"/>
            <a:chOff x="498658" y="3970152"/>
            <a:chExt cx="2257568" cy="1580335"/>
          </a:xfrm>
        </p:grpSpPr>
        <p:sp>
          <p:nvSpPr>
            <p:cNvPr id="20" name="圆角矩形 19"/>
            <p:cNvSpPr/>
            <p:nvPr/>
          </p:nvSpPr>
          <p:spPr>
            <a:xfrm rot="18900000">
              <a:off x="498658" y="4436314"/>
              <a:ext cx="2257568" cy="746074"/>
            </a:xfrm>
            <a:prstGeom prst="roundRect">
              <a:avLst>
                <a:gd name="adj" fmla="val 50000"/>
              </a:avLst>
            </a:prstGeom>
            <a:solidFill>
              <a:schemeClr val="bg1">
                <a:lumMod val="95000"/>
              </a:schemeClr>
            </a:solid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Agency FB"/>
                <a:cs typeface="+mn-cs"/>
              </a:endParaRPr>
            </a:p>
          </p:txBody>
        </p:sp>
        <p:grpSp>
          <p:nvGrpSpPr>
            <p:cNvPr id="21" name="组合 20"/>
            <p:cNvGrpSpPr/>
            <p:nvPr/>
          </p:nvGrpSpPr>
          <p:grpSpPr>
            <a:xfrm>
              <a:off x="1841564" y="3970152"/>
              <a:ext cx="623789" cy="625187"/>
              <a:chOff x="798773" y="5020276"/>
              <a:chExt cx="623789" cy="625187"/>
            </a:xfrm>
          </p:grpSpPr>
          <p:sp>
            <p:nvSpPr>
              <p:cNvPr id="24" name="椭圆 23"/>
              <p:cNvSpPr/>
              <p:nvPr/>
            </p:nvSpPr>
            <p:spPr>
              <a:xfrm flipH="1">
                <a:off x="798773" y="5020276"/>
                <a:ext cx="561600" cy="625187"/>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Agency FB"/>
                  <a:cs typeface="+mn-cs"/>
                </a:endParaRPr>
              </a:p>
            </p:txBody>
          </p:sp>
          <p:sp>
            <p:nvSpPr>
              <p:cNvPr id="25" name="矩形 24"/>
              <p:cNvSpPr/>
              <p:nvPr/>
            </p:nvSpPr>
            <p:spPr>
              <a:xfrm rot="18900000">
                <a:off x="800168" y="5165984"/>
                <a:ext cx="622394" cy="38745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ysClr val="window" lastClr="FFFFFF"/>
                    </a:solidFill>
                    <a:effectLst/>
                    <a:uLnTx/>
                    <a:uFillTx/>
                    <a:latin typeface="Agency FB" panose="020B0503020202020204" pitchFamily="34" charset="0"/>
                    <a:cs typeface="Arial" pitchFamily="34" charset="0"/>
                  </a:rPr>
                  <a:t>80%</a:t>
                </a:r>
                <a:endParaRPr kumimoji="0" lang="zh-CN" altLang="en-US" sz="1100" b="1" i="0" u="none" strike="noStrike" kern="0" cap="none" spc="0" normalizeH="0" baseline="0" noProof="0" dirty="0">
                  <a:ln>
                    <a:noFill/>
                  </a:ln>
                  <a:solidFill>
                    <a:sysClr val="window" lastClr="FFFFFF"/>
                  </a:solidFill>
                  <a:effectLst/>
                  <a:uLnTx/>
                  <a:uFillTx/>
                  <a:latin typeface="Agency FB" panose="020B0503020202020204" pitchFamily="34" charset="0"/>
                  <a:cs typeface="Arial" pitchFamily="34" charset="0"/>
                </a:endParaRPr>
              </a:p>
            </p:txBody>
          </p:sp>
        </p:grpSp>
        <p:sp>
          <p:nvSpPr>
            <p:cNvPr id="22" name="矩形 21"/>
            <p:cNvSpPr/>
            <p:nvPr/>
          </p:nvSpPr>
          <p:spPr>
            <a:xfrm rot="18900000">
              <a:off x="1033477" y="4659381"/>
              <a:ext cx="1066959" cy="41024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tx1">
                      <a:lumMod val="75000"/>
                      <a:lumOff val="25000"/>
                    </a:schemeClr>
                  </a:solidFill>
                  <a:latin typeface="微软雅黑" pitchFamily="34" charset="-122"/>
                  <a:ea typeface="微软雅黑" pitchFamily="34" charset="-122"/>
                </a:rPr>
                <a:t>添加标题</a:t>
              </a:r>
            </a:p>
          </p:txBody>
        </p:sp>
        <p:sp>
          <p:nvSpPr>
            <p:cNvPr id="23" name="KSO_Shape"/>
            <p:cNvSpPr>
              <a:spLocks/>
            </p:cNvSpPr>
            <p:nvPr/>
          </p:nvSpPr>
          <p:spPr bwMode="auto">
            <a:xfrm>
              <a:off x="900862" y="5247065"/>
              <a:ext cx="373190" cy="303422"/>
            </a:xfrm>
            <a:custGeom>
              <a:avLst/>
              <a:gdLst>
                <a:gd name="T0" fmla="*/ 651924 w 6442393"/>
                <a:gd name="T1" fmla="*/ 577512 h 5234968"/>
                <a:gd name="T2" fmla="*/ 900199 w 6442393"/>
                <a:gd name="T3" fmla="*/ 1116181 h 5234968"/>
                <a:gd name="T4" fmla="*/ 1148473 w 6442393"/>
                <a:gd name="T5" fmla="*/ 577512 h 5234968"/>
                <a:gd name="T6" fmla="*/ 900199 w 6442393"/>
                <a:gd name="T7" fmla="*/ 618930 h 5234968"/>
                <a:gd name="T8" fmla="*/ 1518895 w 6442393"/>
                <a:gd name="T9" fmla="*/ 516204 h 5234968"/>
                <a:gd name="T10" fmla="*/ 1270621 w 6442393"/>
                <a:gd name="T11" fmla="*/ 556920 h 5234968"/>
                <a:gd name="T12" fmla="*/ 1021879 w 6442393"/>
                <a:gd name="T13" fmla="*/ 1095823 h 5234968"/>
                <a:gd name="T14" fmla="*/ 281502 w 6442393"/>
                <a:gd name="T15" fmla="*/ 516204 h 5234968"/>
                <a:gd name="T16" fmla="*/ 778519 w 6442393"/>
                <a:gd name="T17" fmla="*/ 1095823 h 5234968"/>
                <a:gd name="T18" fmla="*/ 529776 w 6442393"/>
                <a:gd name="T19" fmla="*/ 556920 h 5234968"/>
                <a:gd name="T20" fmla="*/ 900199 w 6442393"/>
                <a:gd name="T21" fmla="*/ 253422 h 5234968"/>
                <a:gd name="T22" fmla="*/ 748098 w 6442393"/>
                <a:gd name="T23" fmla="*/ 481338 h 5234968"/>
                <a:gd name="T24" fmla="*/ 900199 w 6442393"/>
                <a:gd name="T25" fmla="*/ 506142 h 5234968"/>
                <a:gd name="T26" fmla="*/ 1052299 w 6442393"/>
                <a:gd name="T27" fmla="*/ 481338 h 5234968"/>
                <a:gd name="T28" fmla="*/ 1382473 w 6442393"/>
                <a:gd name="T29" fmla="*/ 209196 h 5234968"/>
                <a:gd name="T30" fmla="*/ 1237777 w 6442393"/>
                <a:gd name="T31" fmla="*/ 449966 h 5234968"/>
                <a:gd name="T32" fmla="*/ 1236274 w 6442393"/>
                <a:gd name="T33" fmla="*/ 450216 h 5234968"/>
                <a:gd name="T34" fmla="*/ 1236102 w 6442393"/>
                <a:gd name="T35" fmla="*/ 450216 h 5234968"/>
                <a:gd name="T36" fmla="*/ 1236105 w 6442393"/>
                <a:gd name="T37" fmla="*/ 450245 h 5234968"/>
                <a:gd name="T38" fmla="*/ 1236274 w 6442393"/>
                <a:gd name="T39" fmla="*/ 450216 h 5234968"/>
                <a:gd name="T40" fmla="*/ 1237627 w 6442393"/>
                <a:gd name="T41" fmla="*/ 450216 h 5234968"/>
                <a:gd name="T42" fmla="*/ 1237777 w 6442393"/>
                <a:gd name="T43" fmla="*/ 449966 h 5234968"/>
                <a:gd name="T44" fmla="*/ 1535509 w 6442393"/>
                <a:gd name="T45" fmla="*/ 400374 h 5234968"/>
                <a:gd name="T46" fmla="*/ 418158 w 6442393"/>
                <a:gd name="T47" fmla="*/ 209196 h 5234968"/>
                <a:gd name="T48" fmla="*/ 264888 w 6442393"/>
                <a:gd name="T49" fmla="*/ 400374 h 5234968"/>
                <a:gd name="T50" fmla="*/ 562361 w 6442393"/>
                <a:gd name="T51" fmla="*/ 449923 h 5234968"/>
                <a:gd name="T52" fmla="*/ 562536 w 6442393"/>
                <a:gd name="T53" fmla="*/ 450216 h 5234968"/>
                <a:gd name="T54" fmla="*/ 563962 w 6442393"/>
                <a:gd name="T55" fmla="*/ 450216 h 5234968"/>
                <a:gd name="T56" fmla="*/ 563956 w 6442393"/>
                <a:gd name="T57" fmla="*/ 450189 h 5234968"/>
                <a:gd name="T58" fmla="*/ 562361 w 6442393"/>
                <a:gd name="T59" fmla="*/ 449923 h 5234968"/>
                <a:gd name="T60" fmla="*/ 956592 w 6442393"/>
                <a:gd name="T61" fmla="*/ 168714 h 5234968"/>
                <a:gd name="T62" fmla="*/ 1134199 w 6442393"/>
                <a:gd name="T63" fmla="*/ 435240 h 5234968"/>
                <a:gd name="T64" fmla="*/ 1294021 w 6442393"/>
                <a:gd name="T65" fmla="*/ 168714 h 5234968"/>
                <a:gd name="T66" fmla="*/ 506610 w 6442393"/>
                <a:gd name="T67" fmla="*/ 168714 h 5234968"/>
                <a:gd name="T68" fmla="*/ 666432 w 6442393"/>
                <a:gd name="T69" fmla="*/ 435240 h 5234968"/>
                <a:gd name="T70" fmla="*/ 843805 w 6442393"/>
                <a:gd name="T71" fmla="*/ 168714 h 5234968"/>
                <a:gd name="T72" fmla="*/ 337428 w 6442393"/>
                <a:gd name="T73" fmla="*/ 0 h 5234968"/>
                <a:gd name="T74" fmla="*/ 1463203 w 6442393"/>
                <a:gd name="T75" fmla="*/ 0 h 5234968"/>
                <a:gd name="T76" fmla="*/ 1800397 w 6442393"/>
                <a:gd name="T77" fmla="*/ 450216 h 5234968"/>
                <a:gd name="T78" fmla="*/ 900199 w 6442393"/>
                <a:gd name="T79" fmla="*/ 1462969 h 5234968"/>
                <a:gd name="T80" fmla="*/ 0 w 6442393"/>
                <a:gd name="T81" fmla="*/ 450216 h 52349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442393" h="5234968">
                  <a:moveTo>
                    <a:pt x="2332793" y="2066523"/>
                  </a:moveTo>
                  <a:lnTo>
                    <a:pt x="3221197" y="3994050"/>
                  </a:lnTo>
                  <a:lnTo>
                    <a:pt x="4109600" y="2066523"/>
                  </a:lnTo>
                  <a:lnTo>
                    <a:pt x="3221197" y="2214730"/>
                  </a:lnTo>
                  <a:lnTo>
                    <a:pt x="2332793" y="2066523"/>
                  </a:lnTo>
                  <a:close/>
                  <a:moveTo>
                    <a:pt x="5435089" y="1847143"/>
                  </a:moveTo>
                  <a:lnTo>
                    <a:pt x="4546685" y="1992838"/>
                  </a:lnTo>
                  <a:lnTo>
                    <a:pt x="3656607" y="3921202"/>
                  </a:lnTo>
                  <a:lnTo>
                    <a:pt x="5435089" y="1847143"/>
                  </a:lnTo>
                  <a:close/>
                  <a:moveTo>
                    <a:pt x="1007304" y="1847143"/>
                  </a:moveTo>
                  <a:lnTo>
                    <a:pt x="2785787" y="3921202"/>
                  </a:lnTo>
                  <a:lnTo>
                    <a:pt x="1895708" y="1992838"/>
                  </a:lnTo>
                  <a:lnTo>
                    <a:pt x="1007304" y="1847143"/>
                  </a:lnTo>
                  <a:close/>
                  <a:moveTo>
                    <a:pt x="3221197" y="906825"/>
                  </a:moveTo>
                  <a:lnTo>
                    <a:pt x="2676934" y="1722382"/>
                  </a:lnTo>
                  <a:lnTo>
                    <a:pt x="3221197" y="1811138"/>
                  </a:lnTo>
                  <a:lnTo>
                    <a:pt x="3765459" y="1722382"/>
                  </a:lnTo>
                  <a:lnTo>
                    <a:pt x="3221197" y="906825"/>
                  </a:lnTo>
                  <a:close/>
                  <a:moveTo>
                    <a:pt x="4946927" y="748570"/>
                  </a:moveTo>
                  <a:lnTo>
                    <a:pt x="4429161" y="1610121"/>
                  </a:lnTo>
                  <a:lnTo>
                    <a:pt x="4423781" y="1611017"/>
                  </a:lnTo>
                  <a:lnTo>
                    <a:pt x="4423167" y="1611017"/>
                  </a:lnTo>
                  <a:lnTo>
                    <a:pt x="4423178" y="1611118"/>
                  </a:lnTo>
                  <a:lnTo>
                    <a:pt x="4423781" y="1611017"/>
                  </a:lnTo>
                  <a:lnTo>
                    <a:pt x="4428622" y="1611017"/>
                  </a:lnTo>
                  <a:lnTo>
                    <a:pt x="4429161" y="1610121"/>
                  </a:lnTo>
                  <a:lnTo>
                    <a:pt x="5494539" y="1432667"/>
                  </a:lnTo>
                  <a:lnTo>
                    <a:pt x="4946927" y="748570"/>
                  </a:lnTo>
                  <a:close/>
                  <a:moveTo>
                    <a:pt x="1496303" y="748570"/>
                  </a:moveTo>
                  <a:lnTo>
                    <a:pt x="947854" y="1432667"/>
                  </a:lnTo>
                  <a:lnTo>
                    <a:pt x="2012305" y="1609967"/>
                  </a:lnTo>
                  <a:lnTo>
                    <a:pt x="2012934" y="1611017"/>
                  </a:lnTo>
                  <a:lnTo>
                    <a:pt x="2018036" y="1611017"/>
                  </a:lnTo>
                  <a:lnTo>
                    <a:pt x="2018015" y="1610918"/>
                  </a:lnTo>
                  <a:lnTo>
                    <a:pt x="2012305" y="1609967"/>
                  </a:lnTo>
                  <a:lnTo>
                    <a:pt x="1496303" y="748570"/>
                  </a:lnTo>
                  <a:close/>
                  <a:moveTo>
                    <a:pt x="3422992" y="603713"/>
                  </a:moveTo>
                  <a:lnTo>
                    <a:pt x="4058524" y="1557428"/>
                  </a:lnTo>
                  <a:lnTo>
                    <a:pt x="4630418" y="603713"/>
                  </a:lnTo>
                  <a:lnTo>
                    <a:pt x="3422992" y="603713"/>
                  </a:lnTo>
                  <a:close/>
                  <a:moveTo>
                    <a:pt x="1812813" y="603713"/>
                  </a:moveTo>
                  <a:lnTo>
                    <a:pt x="2384707" y="1557428"/>
                  </a:lnTo>
                  <a:lnTo>
                    <a:pt x="3019401" y="603713"/>
                  </a:lnTo>
                  <a:lnTo>
                    <a:pt x="1812813" y="603713"/>
                  </a:lnTo>
                  <a:close/>
                  <a:moveTo>
                    <a:pt x="1207426" y="0"/>
                  </a:moveTo>
                  <a:lnTo>
                    <a:pt x="5235805" y="0"/>
                  </a:lnTo>
                  <a:lnTo>
                    <a:pt x="6442393" y="1611017"/>
                  </a:lnTo>
                  <a:lnTo>
                    <a:pt x="3221197" y="5234968"/>
                  </a:lnTo>
                  <a:lnTo>
                    <a:pt x="0" y="1611017"/>
                  </a:lnTo>
                  <a:lnTo>
                    <a:pt x="1207426" y="0"/>
                  </a:lnTo>
                  <a:close/>
                </a:path>
              </a:pathLst>
            </a:custGeom>
            <a:solidFill>
              <a:schemeClr val="accent2"/>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pitchFamily="34" charset="0"/>
                <a:ea typeface="宋体" panose="02010600030101010101" pitchFamily="2" charset="-122"/>
                <a:cs typeface="+mn-cs"/>
              </a:endParaRPr>
            </a:p>
          </p:txBody>
        </p:sp>
      </p:grpSp>
      <p:sp>
        <p:nvSpPr>
          <p:cNvPr id="26" name="任意多边形 25"/>
          <p:cNvSpPr/>
          <p:nvPr/>
        </p:nvSpPr>
        <p:spPr>
          <a:xfrm rot="2250102">
            <a:off x="2262891" y="2597108"/>
            <a:ext cx="4423777" cy="863553"/>
          </a:xfrm>
          <a:custGeom>
            <a:avLst/>
            <a:gdLst>
              <a:gd name="connsiteX0" fmla="*/ 0 w 5390588"/>
              <a:gd name="connsiteY0" fmla="*/ 203650 h 1278942"/>
              <a:gd name="connsiteX1" fmla="*/ 529391 w 5390588"/>
              <a:gd name="connsiteY1" fmla="*/ 203650 h 1278942"/>
              <a:gd name="connsiteX2" fmla="*/ 529391 w 5390588"/>
              <a:gd name="connsiteY2" fmla="*/ 206916 h 1278942"/>
              <a:gd name="connsiteX3" fmla="*/ 666642 w 5390588"/>
              <a:gd name="connsiteY3" fmla="*/ 207797 h 1278942"/>
              <a:gd name="connsiteX4" fmla="*/ 829333 w 5390588"/>
              <a:gd name="connsiteY4" fmla="*/ 372586 h 1278942"/>
              <a:gd name="connsiteX5" fmla="*/ 823477 w 5390588"/>
              <a:gd name="connsiteY5" fmla="*/ 529189 h 1278942"/>
              <a:gd name="connsiteX6" fmla="*/ 1039160 w 5390588"/>
              <a:gd name="connsiteY6" fmla="*/ 892787 h 1278942"/>
              <a:gd name="connsiteX7" fmla="*/ 1590345 w 5390588"/>
              <a:gd name="connsiteY7" fmla="*/ 935139 h 1278942"/>
              <a:gd name="connsiteX8" fmla="*/ 1874201 w 5390588"/>
              <a:gd name="connsiteY8" fmla="*/ 537589 h 1278942"/>
              <a:gd name="connsiteX9" fmla="*/ 1877625 w 5390588"/>
              <a:gd name="connsiteY9" fmla="*/ 489658 h 1278942"/>
              <a:gd name="connsiteX10" fmla="*/ 1876158 w 5390588"/>
              <a:gd name="connsiteY10" fmla="*/ 489476 h 1278942"/>
              <a:gd name="connsiteX11" fmla="*/ 1878497 w 5390588"/>
              <a:gd name="connsiteY11" fmla="*/ 477447 h 1278942"/>
              <a:gd name="connsiteX12" fmla="*/ 1879461 w 5390588"/>
              <a:gd name="connsiteY12" fmla="*/ 463957 h 1278942"/>
              <a:gd name="connsiteX13" fmla="*/ 1881121 w 5390588"/>
              <a:gd name="connsiteY13" fmla="*/ 463960 h 1278942"/>
              <a:gd name="connsiteX14" fmla="*/ 1890813 w 5390588"/>
              <a:gd name="connsiteY14" fmla="*/ 414129 h 1278942"/>
              <a:gd name="connsiteX15" fmla="*/ 2231559 w 5390588"/>
              <a:gd name="connsiteY15" fmla="*/ 36516 h 1278942"/>
              <a:gd name="connsiteX16" fmla="*/ 2798190 w 5390588"/>
              <a:gd name="connsiteY16" fmla="*/ 138559 h 1278942"/>
              <a:gd name="connsiteX17" fmla="*/ 2985795 w 5390588"/>
              <a:gd name="connsiteY17" fmla="*/ 611320 h 1278942"/>
              <a:gd name="connsiteX18" fmla="*/ 2973287 w 5390588"/>
              <a:gd name="connsiteY18" fmla="*/ 686789 h 1278942"/>
              <a:gd name="connsiteX19" fmla="*/ 2971841 w 5390588"/>
              <a:gd name="connsiteY19" fmla="*/ 743454 h 1278942"/>
              <a:gd name="connsiteX20" fmla="*/ 3206765 w 5390588"/>
              <a:gd name="connsiteY20" fmla="*/ 1161349 h 1278942"/>
              <a:gd name="connsiteX21" fmla="*/ 3748785 w 5390588"/>
              <a:gd name="connsiteY21" fmla="*/ 1189539 h 1278942"/>
              <a:gd name="connsiteX22" fmla="*/ 4025791 w 5390588"/>
              <a:gd name="connsiteY22" fmla="*/ 798268 h 1278942"/>
              <a:gd name="connsiteX23" fmla="*/ 4030339 w 5390588"/>
              <a:gd name="connsiteY23" fmla="*/ 740379 h 1278942"/>
              <a:gd name="connsiteX24" fmla="*/ 4025977 w 5390588"/>
              <a:gd name="connsiteY24" fmla="*/ 739554 h 1278942"/>
              <a:gd name="connsiteX25" fmla="*/ 4232166 w 5390588"/>
              <a:gd name="connsiteY25" fmla="*/ 402536 h 1278942"/>
              <a:gd name="connsiteX26" fmla="*/ 4609810 w 5390588"/>
              <a:gd name="connsiteY26" fmla="*/ 286427 h 1278942"/>
              <a:gd name="connsiteX27" fmla="*/ 5115824 w 5390588"/>
              <a:gd name="connsiteY27" fmla="*/ 707333 h 1278942"/>
              <a:gd name="connsiteX28" fmla="*/ 5131067 w 5390588"/>
              <a:gd name="connsiteY28" fmla="*/ 806333 h 1278942"/>
              <a:gd name="connsiteX29" fmla="*/ 5135113 w 5390588"/>
              <a:gd name="connsiteY29" fmla="*/ 806564 h 1278942"/>
              <a:gd name="connsiteX30" fmla="*/ 5126192 w 5390588"/>
              <a:gd name="connsiteY30" fmla="*/ 913040 h 1278942"/>
              <a:gd name="connsiteX31" fmla="*/ 5236410 w 5390588"/>
              <a:gd name="connsiteY31" fmla="*/ 1043417 h 1278942"/>
              <a:gd name="connsiteX32" fmla="*/ 5390588 w 5390588"/>
              <a:gd name="connsiteY32" fmla="*/ 1056335 h 1278942"/>
              <a:gd name="connsiteX33" fmla="*/ 5388416 w 5390588"/>
              <a:gd name="connsiteY33" fmla="*/ 1096439 h 1278942"/>
              <a:gd name="connsiteX34" fmla="*/ 5237261 w 5390588"/>
              <a:gd name="connsiteY34" fmla="*/ 1083708 h 1278942"/>
              <a:gd name="connsiteX35" fmla="*/ 5087837 w 5390588"/>
              <a:gd name="connsiteY35" fmla="*/ 906801 h 1278942"/>
              <a:gd name="connsiteX36" fmla="*/ 5096462 w 5390588"/>
              <a:gd name="connsiteY36" fmla="*/ 804356 h 1278942"/>
              <a:gd name="connsiteX37" fmla="*/ 5098635 w 5390588"/>
              <a:gd name="connsiteY37" fmla="*/ 804481 h 1278942"/>
              <a:gd name="connsiteX38" fmla="*/ 5084876 w 5390588"/>
              <a:gd name="connsiteY38" fmla="*/ 715118 h 1278942"/>
              <a:gd name="connsiteX39" fmla="*/ 4607786 w 5390588"/>
              <a:gd name="connsiteY39" fmla="*/ 318272 h 1278942"/>
              <a:gd name="connsiteX40" fmla="*/ 4084307 w 5390588"/>
              <a:gd name="connsiteY40" fmla="*/ 651549 h 1278942"/>
              <a:gd name="connsiteX41" fmla="*/ 4058397 w 5390588"/>
              <a:gd name="connsiteY41" fmla="*/ 741768 h 1278942"/>
              <a:gd name="connsiteX42" fmla="*/ 4053635 w 5390588"/>
              <a:gd name="connsiteY42" fmla="*/ 802385 h 1278942"/>
              <a:gd name="connsiteX43" fmla="*/ 3761921 w 5390588"/>
              <a:gd name="connsiteY43" fmla="*/ 1214432 h 1278942"/>
              <a:gd name="connsiteX44" fmla="*/ 3191121 w 5390588"/>
              <a:gd name="connsiteY44" fmla="*/ 1184745 h 1278942"/>
              <a:gd name="connsiteX45" fmla="*/ 2945665 w 5390588"/>
              <a:gd name="connsiteY45" fmla="*/ 668562 h 1278942"/>
              <a:gd name="connsiteX46" fmla="*/ 2947591 w 5390588"/>
              <a:gd name="connsiteY46" fmla="*/ 668744 h 1278942"/>
              <a:gd name="connsiteX47" fmla="*/ 2957555 w 5390588"/>
              <a:gd name="connsiteY47" fmla="*/ 608620 h 1278942"/>
              <a:gd name="connsiteX48" fmla="*/ 2779484 w 5390588"/>
              <a:gd name="connsiteY48" fmla="*/ 159884 h 1278942"/>
              <a:gd name="connsiteX49" fmla="*/ 2241650 w 5390588"/>
              <a:gd name="connsiteY49" fmla="*/ 63029 h 1278942"/>
              <a:gd name="connsiteX50" fmla="*/ 1918221 w 5390588"/>
              <a:gd name="connsiteY50" fmla="*/ 421451 h 1278942"/>
              <a:gd name="connsiteX51" fmla="*/ 1906250 w 5390588"/>
              <a:gd name="connsiteY51" fmla="*/ 482996 h 1278942"/>
              <a:gd name="connsiteX52" fmla="*/ 1902067 w 5390588"/>
              <a:gd name="connsiteY52" fmla="*/ 541550 h 1278942"/>
              <a:gd name="connsiteX53" fmla="*/ 1603140 w 5390588"/>
              <a:gd name="connsiteY53" fmla="*/ 960209 h 1278942"/>
              <a:gd name="connsiteX54" fmla="*/ 1022686 w 5390588"/>
              <a:gd name="connsiteY54" fmla="*/ 915607 h 1278942"/>
              <a:gd name="connsiteX55" fmla="*/ 795552 w 5390588"/>
              <a:gd name="connsiteY55" fmla="*/ 532703 h 1278942"/>
              <a:gd name="connsiteX56" fmla="*/ 792356 w 5390588"/>
              <a:gd name="connsiteY56" fmla="*/ 476139 h 1278942"/>
              <a:gd name="connsiteX57" fmla="*/ 789967 w 5390588"/>
              <a:gd name="connsiteY57" fmla="*/ 476188 h 1278942"/>
              <a:gd name="connsiteX58" fmla="*/ 790607 w 5390588"/>
              <a:gd name="connsiteY58" fmla="*/ 369340 h 1278942"/>
              <a:gd name="connsiteX59" fmla="*/ 670615 w 5390588"/>
              <a:gd name="connsiteY59" fmla="*/ 247901 h 1278942"/>
              <a:gd name="connsiteX60" fmla="*/ 529391 w 5390588"/>
              <a:gd name="connsiteY60" fmla="*/ 247056 h 1278942"/>
              <a:gd name="connsiteX61" fmla="*/ 529391 w 5390588"/>
              <a:gd name="connsiteY61" fmla="*/ 252293 h 1278942"/>
              <a:gd name="connsiteX62" fmla="*/ 0 w 5390588"/>
              <a:gd name="connsiteY62" fmla="*/ 252293 h 1278942"/>
              <a:gd name="connsiteX0" fmla="*/ 0 w 5390588"/>
              <a:gd name="connsiteY0" fmla="*/ 203650 h 1278942"/>
              <a:gd name="connsiteX1" fmla="*/ 529391 w 5390588"/>
              <a:gd name="connsiteY1" fmla="*/ 203650 h 1278942"/>
              <a:gd name="connsiteX2" fmla="*/ 529391 w 5390588"/>
              <a:gd name="connsiteY2" fmla="*/ 206916 h 1278942"/>
              <a:gd name="connsiteX3" fmla="*/ 666642 w 5390588"/>
              <a:gd name="connsiteY3" fmla="*/ 207797 h 1278942"/>
              <a:gd name="connsiteX4" fmla="*/ 829333 w 5390588"/>
              <a:gd name="connsiteY4" fmla="*/ 372586 h 1278942"/>
              <a:gd name="connsiteX5" fmla="*/ 823477 w 5390588"/>
              <a:gd name="connsiteY5" fmla="*/ 529189 h 1278942"/>
              <a:gd name="connsiteX6" fmla="*/ 1039160 w 5390588"/>
              <a:gd name="connsiteY6" fmla="*/ 892787 h 1278942"/>
              <a:gd name="connsiteX7" fmla="*/ 1590345 w 5390588"/>
              <a:gd name="connsiteY7" fmla="*/ 935139 h 1278942"/>
              <a:gd name="connsiteX8" fmla="*/ 1874201 w 5390588"/>
              <a:gd name="connsiteY8" fmla="*/ 537589 h 1278942"/>
              <a:gd name="connsiteX9" fmla="*/ 1877625 w 5390588"/>
              <a:gd name="connsiteY9" fmla="*/ 489658 h 1278942"/>
              <a:gd name="connsiteX10" fmla="*/ 1876158 w 5390588"/>
              <a:gd name="connsiteY10" fmla="*/ 489476 h 1278942"/>
              <a:gd name="connsiteX11" fmla="*/ 1878497 w 5390588"/>
              <a:gd name="connsiteY11" fmla="*/ 477447 h 1278942"/>
              <a:gd name="connsiteX12" fmla="*/ 1879461 w 5390588"/>
              <a:gd name="connsiteY12" fmla="*/ 463957 h 1278942"/>
              <a:gd name="connsiteX13" fmla="*/ 1881121 w 5390588"/>
              <a:gd name="connsiteY13" fmla="*/ 463960 h 1278942"/>
              <a:gd name="connsiteX14" fmla="*/ 1890813 w 5390588"/>
              <a:gd name="connsiteY14" fmla="*/ 414129 h 1278942"/>
              <a:gd name="connsiteX15" fmla="*/ 2231559 w 5390588"/>
              <a:gd name="connsiteY15" fmla="*/ 36516 h 1278942"/>
              <a:gd name="connsiteX16" fmla="*/ 2798190 w 5390588"/>
              <a:gd name="connsiteY16" fmla="*/ 138559 h 1278942"/>
              <a:gd name="connsiteX17" fmla="*/ 2985795 w 5390588"/>
              <a:gd name="connsiteY17" fmla="*/ 611320 h 1278942"/>
              <a:gd name="connsiteX18" fmla="*/ 2973287 w 5390588"/>
              <a:gd name="connsiteY18" fmla="*/ 686789 h 1278942"/>
              <a:gd name="connsiteX19" fmla="*/ 2971841 w 5390588"/>
              <a:gd name="connsiteY19" fmla="*/ 743454 h 1278942"/>
              <a:gd name="connsiteX20" fmla="*/ 3206765 w 5390588"/>
              <a:gd name="connsiteY20" fmla="*/ 1161349 h 1278942"/>
              <a:gd name="connsiteX21" fmla="*/ 3748785 w 5390588"/>
              <a:gd name="connsiteY21" fmla="*/ 1189539 h 1278942"/>
              <a:gd name="connsiteX22" fmla="*/ 4025791 w 5390588"/>
              <a:gd name="connsiteY22" fmla="*/ 798268 h 1278942"/>
              <a:gd name="connsiteX23" fmla="*/ 4030339 w 5390588"/>
              <a:gd name="connsiteY23" fmla="*/ 740379 h 1278942"/>
              <a:gd name="connsiteX24" fmla="*/ 4025977 w 5390588"/>
              <a:gd name="connsiteY24" fmla="*/ 739554 h 1278942"/>
              <a:gd name="connsiteX25" fmla="*/ 4232166 w 5390588"/>
              <a:gd name="connsiteY25" fmla="*/ 402536 h 1278942"/>
              <a:gd name="connsiteX26" fmla="*/ 4609810 w 5390588"/>
              <a:gd name="connsiteY26" fmla="*/ 286427 h 1278942"/>
              <a:gd name="connsiteX27" fmla="*/ 5115824 w 5390588"/>
              <a:gd name="connsiteY27" fmla="*/ 707333 h 1278942"/>
              <a:gd name="connsiteX28" fmla="*/ 5131067 w 5390588"/>
              <a:gd name="connsiteY28" fmla="*/ 806333 h 1278942"/>
              <a:gd name="connsiteX29" fmla="*/ 5135113 w 5390588"/>
              <a:gd name="connsiteY29" fmla="*/ 806564 h 1278942"/>
              <a:gd name="connsiteX30" fmla="*/ 5126192 w 5390588"/>
              <a:gd name="connsiteY30" fmla="*/ 913040 h 1278942"/>
              <a:gd name="connsiteX31" fmla="*/ 5236410 w 5390588"/>
              <a:gd name="connsiteY31" fmla="*/ 1043417 h 1278942"/>
              <a:gd name="connsiteX32" fmla="*/ 5390588 w 5390588"/>
              <a:gd name="connsiteY32" fmla="*/ 1056335 h 1278942"/>
              <a:gd name="connsiteX33" fmla="*/ 5388416 w 5390588"/>
              <a:gd name="connsiteY33" fmla="*/ 1096439 h 1278942"/>
              <a:gd name="connsiteX34" fmla="*/ 5237261 w 5390588"/>
              <a:gd name="connsiteY34" fmla="*/ 1083708 h 1278942"/>
              <a:gd name="connsiteX35" fmla="*/ 5087837 w 5390588"/>
              <a:gd name="connsiteY35" fmla="*/ 906801 h 1278942"/>
              <a:gd name="connsiteX36" fmla="*/ 5096462 w 5390588"/>
              <a:gd name="connsiteY36" fmla="*/ 804356 h 1278942"/>
              <a:gd name="connsiteX37" fmla="*/ 5098635 w 5390588"/>
              <a:gd name="connsiteY37" fmla="*/ 804481 h 1278942"/>
              <a:gd name="connsiteX38" fmla="*/ 5084876 w 5390588"/>
              <a:gd name="connsiteY38" fmla="*/ 715118 h 1278942"/>
              <a:gd name="connsiteX39" fmla="*/ 4607786 w 5390588"/>
              <a:gd name="connsiteY39" fmla="*/ 318272 h 1278942"/>
              <a:gd name="connsiteX40" fmla="*/ 4084307 w 5390588"/>
              <a:gd name="connsiteY40" fmla="*/ 651549 h 1278942"/>
              <a:gd name="connsiteX41" fmla="*/ 4058397 w 5390588"/>
              <a:gd name="connsiteY41" fmla="*/ 741768 h 1278942"/>
              <a:gd name="connsiteX42" fmla="*/ 4053635 w 5390588"/>
              <a:gd name="connsiteY42" fmla="*/ 802385 h 1278942"/>
              <a:gd name="connsiteX43" fmla="*/ 3761921 w 5390588"/>
              <a:gd name="connsiteY43" fmla="*/ 1214432 h 1278942"/>
              <a:gd name="connsiteX44" fmla="*/ 3191121 w 5390588"/>
              <a:gd name="connsiteY44" fmla="*/ 1184745 h 1278942"/>
              <a:gd name="connsiteX45" fmla="*/ 2945665 w 5390588"/>
              <a:gd name="connsiteY45" fmla="*/ 668562 h 1278942"/>
              <a:gd name="connsiteX46" fmla="*/ 2947591 w 5390588"/>
              <a:gd name="connsiteY46" fmla="*/ 668744 h 1278942"/>
              <a:gd name="connsiteX47" fmla="*/ 2957555 w 5390588"/>
              <a:gd name="connsiteY47" fmla="*/ 608620 h 1278942"/>
              <a:gd name="connsiteX48" fmla="*/ 2779484 w 5390588"/>
              <a:gd name="connsiteY48" fmla="*/ 159884 h 1278942"/>
              <a:gd name="connsiteX49" fmla="*/ 2241650 w 5390588"/>
              <a:gd name="connsiteY49" fmla="*/ 63029 h 1278942"/>
              <a:gd name="connsiteX50" fmla="*/ 1918221 w 5390588"/>
              <a:gd name="connsiteY50" fmla="*/ 421451 h 1278942"/>
              <a:gd name="connsiteX51" fmla="*/ 1906250 w 5390588"/>
              <a:gd name="connsiteY51" fmla="*/ 482996 h 1278942"/>
              <a:gd name="connsiteX52" fmla="*/ 1902067 w 5390588"/>
              <a:gd name="connsiteY52" fmla="*/ 541550 h 1278942"/>
              <a:gd name="connsiteX53" fmla="*/ 1603140 w 5390588"/>
              <a:gd name="connsiteY53" fmla="*/ 960209 h 1278942"/>
              <a:gd name="connsiteX54" fmla="*/ 1022686 w 5390588"/>
              <a:gd name="connsiteY54" fmla="*/ 915607 h 1278942"/>
              <a:gd name="connsiteX55" fmla="*/ 795552 w 5390588"/>
              <a:gd name="connsiteY55" fmla="*/ 532703 h 1278942"/>
              <a:gd name="connsiteX56" fmla="*/ 792356 w 5390588"/>
              <a:gd name="connsiteY56" fmla="*/ 476139 h 1278942"/>
              <a:gd name="connsiteX57" fmla="*/ 789967 w 5390588"/>
              <a:gd name="connsiteY57" fmla="*/ 476188 h 1278942"/>
              <a:gd name="connsiteX58" fmla="*/ 790607 w 5390588"/>
              <a:gd name="connsiteY58" fmla="*/ 369340 h 1278942"/>
              <a:gd name="connsiteX59" fmla="*/ 670615 w 5390588"/>
              <a:gd name="connsiteY59" fmla="*/ 247901 h 1278942"/>
              <a:gd name="connsiteX60" fmla="*/ 529391 w 5390588"/>
              <a:gd name="connsiteY60" fmla="*/ 247056 h 1278942"/>
              <a:gd name="connsiteX61" fmla="*/ 0 w 5390588"/>
              <a:gd name="connsiteY61" fmla="*/ 252293 h 1278942"/>
              <a:gd name="connsiteX62" fmla="*/ 0 w 5390588"/>
              <a:gd name="connsiteY62" fmla="*/ 203650 h 1278942"/>
              <a:gd name="connsiteX0" fmla="*/ 0 w 5390588"/>
              <a:gd name="connsiteY0" fmla="*/ 203650 h 1278942"/>
              <a:gd name="connsiteX1" fmla="*/ 529391 w 5390588"/>
              <a:gd name="connsiteY1" fmla="*/ 203650 h 1278942"/>
              <a:gd name="connsiteX2" fmla="*/ 529391 w 5390588"/>
              <a:gd name="connsiteY2" fmla="*/ 206916 h 1278942"/>
              <a:gd name="connsiteX3" fmla="*/ 666642 w 5390588"/>
              <a:gd name="connsiteY3" fmla="*/ 207797 h 1278942"/>
              <a:gd name="connsiteX4" fmla="*/ 829333 w 5390588"/>
              <a:gd name="connsiteY4" fmla="*/ 372586 h 1278942"/>
              <a:gd name="connsiteX5" fmla="*/ 823477 w 5390588"/>
              <a:gd name="connsiteY5" fmla="*/ 529189 h 1278942"/>
              <a:gd name="connsiteX6" fmla="*/ 1039160 w 5390588"/>
              <a:gd name="connsiteY6" fmla="*/ 892787 h 1278942"/>
              <a:gd name="connsiteX7" fmla="*/ 1590345 w 5390588"/>
              <a:gd name="connsiteY7" fmla="*/ 935139 h 1278942"/>
              <a:gd name="connsiteX8" fmla="*/ 1874201 w 5390588"/>
              <a:gd name="connsiteY8" fmla="*/ 537589 h 1278942"/>
              <a:gd name="connsiteX9" fmla="*/ 1877625 w 5390588"/>
              <a:gd name="connsiteY9" fmla="*/ 489658 h 1278942"/>
              <a:gd name="connsiteX10" fmla="*/ 1876158 w 5390588"/>
              <a:gd name="connsiteY10" fmla="*/ 489476 h 1278942"/>
              <a:gd name="connsiteX11" fmla="*/ 1878497 w 5390588"/>
              <a:gd name="connsiteY11" fmla="*/ 477447 h 1278942"/>
              <a:gd name="connsiteX12" fmla="*/ 1879461 w 5390588"/>
              <a:gd name="connsiteY12" fmla="*/ 463957 h 1278942"/>
              <a:gd name="connsiteX13" fmla="*/ 1881121 w 5390588"/>
              <a:gd name="connsiteY13" fmla="*/ 463960 h 1278942"/>
              <a:gd name="connsiteX14" fmla="*/ 1890813 w 5390588"/>
              <a:gd name="connsiteY14" fmla="*/ 414129 h 1278942"/>
              <a:gd name="connsiteX15" fmla="*/ 2231559 w 5390588"/>
              <a:gd name="connsiteY15" fmla="*/ 36516 h 1278942"/>
              <a:gd name="connsiteX16" fmla="*/ 2798190 w 5390588"/>
              <a:gd name="connsiteY16" fmla="*/ 138559 h 1278942"/>
              <a:gd name="connsiteX17" fmla="*/ 2985795 w 5390588"/>
              <a:gd name="connsiteY17" fmla="*/ 611320 h 1278942"/>
              <a:gd name="connsiteX18" fmla="*/ 2973287 w 5390588"/>
              <a:gd name="connsiteY18" fmla="*/ 686789 h 1278942"/>
              <a:gd name="connsiteX19" fmla="*/ 2971841 w 5390588"/>
              <a:gd name="connsiteY19" fmla="*/ 743454 h 1278942"/>
              <a:gd name="connsiteX20" fmla="*/ 3206765 w 5390588"/>
              <a:gd name="connsiteY20" fmla="*/ 1161349 h 1278942"/>
              <a:gd name="connsiteX21" fmla="*/ 3748785 w 5390588"/>
              <a:gd name="connsiteY21" fmla="*/ 1189539 h 1278942"/>
              <a:gd name="connsiteX22" fmla="*/ 4025791 w 5390588"/>
              <a:gd name="connsiteY22" fmla="*/ 798268 h 1278942"/>
              <a:gd name="connsiteX23" fmla="*/ 4030339 w 5390588"/>
              <a:gd name="connsiteY23" fmla="*/ 740379 h 1278942"/>
              <a:gd name="connsiteX24" fmla="*/ 4025977 w 5390588"/>
              <a:gd name="connsiteY24" fmla="*/ 739554 h 1278942"/>
              <a:gd name="connsiteX25" fmla="*/ 4232166 w 5390588"/>
              <a:gd name="connsiteY25" fmla="*/ 402536 h 1278942"/>
              <a:gd name="connsiteX26" fmla="*/ 4609810 w 5390588"/>
              <a:gd name="connsiteY26" fmla="*/ 286427 h 1278942"/>
              <a:gd name="connsiteX27" fmla="*/ 5115824 w 5390588"/>
              <a:gd name="connsiteY27" fmla="*/ 707333 h 1278942"/>
              <a:gd name="connsiteX28" fmla="*/ 5131067 w 5390588"/>
              <a:gd name="connsiteY28" fmla="*/ 806333 h 1278942"/>
              <a:gd name="connsiteX29" fmla="*/ 5135113 w 5390588"/>
              <a:gd name="connsiteY29" fmla="*/ 806564 h 1278942"/>
              <a:gd name="connsiteX30" fmla="*/ 5126192 w 5390588"/>
              <a:gd name="connsiteY30" fmla="*/ 913040 h 1278942"/>
              <a:gd name="connsiteX31" fmla="*/ 5236410 w 5390588"/>
              <a:gd name="connsiteY31" fmla="*/ 1043417 h 1278942"/>
              <a:gd name="connsiteX32" fmla="*/ 5390588 w 5390588"/>
              <a:gd name="connsiteY32" fmla="*/ 1056335 h 1278942"/>
              <a:gd name="connsiteX33" fmla="*/ 5388416 w 5390588"/>
              <a:gd name="connsiteY33" fmla="*/ 1096439 h 1278942"/>
              <a:gd name="connsiteX34" fmla="*/ 5237261 w 5390588"/>
              <a:gd name="connsiteY34" fmla="*/ 1083708 h 1278942"/>
              <a:gd name="connsiteX35" fmla="*/ 5087837 w 5390588"/>
              <a:gd name="connsiteY35" fmla="*/ 906801 h 1278942"/>
              <a:gd name="connsiteX36" fmla="*/ 5096462 w 5390588"/>
              <a:gd name="connsiteY36" fmla="*/ 804356 h 1278942"/>
              <a:gd name="connsiteX37" fmla="*/ 5098635 w 5390588"/>
              <a:gd name="connsiteY37" fmla="*/ 804481 h 1278942"/>
              <a:gd name="connsiteX38" fmla="*/ 5084876 w 5390588"/>
              <a:gd name="connsiteY38" fmla="*/ 715118 h 1278942"/>
              <a:gd name="connsiteX39" fmla="*/ 4607786 w 5390588"/>
              <a:gd name="connsiteY39" fmla="*/ 318272 h 1278942"/>
              <a:gd name="connsiteX40" fmla="*/ 4084307 w 5390588"/>
              <a:gd name="connsiteY40" fmla="*/ 651549 h 1278942"/>
              <a:gd name="connsiteX41" fmla="*/ 4058397 w 5390588"/>
              <a:gd name="connsiteY41" fmla="*/ 741768 h 1278942"/>
              <a:gd name="connsiteX42" fmla="*/ 4053635 w 5390588"/>
              <a:gd name="connsiteY42" fmla="*/ 802385 h 1278942"/>
              <a:gd name="connsiteX43" fmla="*/ 3761921 w 5390588"/>
              <a:gd name="connsiteY43" fmla="*/ 1214432 h 1278942"/>
              <a:gd name="connsiteX44" fmla="*/ 3191121 w 5390588"/>
              <a:gd name="connsiteY44" fmla="*/ 1184745 h 1278942"/>
              <a:gd name="connsiteX45" fmla="*/ 2945665 w 5390588"/>
              <a:gd name="connsiteY45" fmla="*/ 668562 h 1278942"/>
              <a:gd name="connsiteX46" fmla="*/ 2947591 w 5390588"/>
              <a:gd name="connsiteY46" fmla="*/ 668744 h 1278942"/>
              <a:gd name="connsiteX47" fmla="*/ 2957555 w 5390588"/>
              <a:gd name="connsiteY47" fmla="*/ 608620 h 1278942"/>
              <a:gd name="connsiteX48" fmla="*/ 2779484 w 5390588"/>
              <a:gd name="connsiteY48" fmla="*/ 159884 h 1278942"/>
              <a:gd name="connsiteX49" fmla="*/ 2241650 w 5390588"/>
              <a:gd name="connsiteY49" fmla="*/ 63029 h 1278942"/>
              <a:gd name="connsiteX50" fmla="*/ 1918221 w 5390588"/>
              <a:gd name="connsiteY50" fmla="*/ 421451 h 1278942"/>
              <a:gd name="connsiteX51" fmla="*/ 1906250 w 5390588"/>
              <a:gd name="connsiteY51" fmla="*/ 482996 h 1278942"/>
              <a:gd name="connsiteX52" fmla="*/ 1902067 w 5390588"/>
              <a:gd name="connsiteY52" fmla="*/ 541550 h 1278942"/>
              <a:gd name="connsiteX53" fmla="*/ 1603140 w 5390588"/>
              <a:gd name="connsiteY53" fmla="*/ 960209 h 1278942"/>
              <a:gd name="connsiteX54" fmla="*/ 1022686 w 5390588"/>
              <a:gd name="connsiteY54" fmla="*/ 915607 h 1278942"/>
              <a:gd name="connsiteX55" fmla="*/ 795552 w 5390588"/>
              <a:gd name="connsiteY55" fmla="*/ 532703 h 1278942"/>
              <a:gd name="connsiteX56" fmla="*/ 792356 w 5390588"/>
              <a:gd name="connsiteY56" fmla="*/ 476139 h 1278942"/>
              <a:gd name="connsiteX57" fmla="*/ 789967 w 5390588"/>
              <a:gd name="connsiteY57" fmla="*/ 476188 h 1278942"/>
              <a:gd name="connsiteX58" fmla="*/ 790607 w 5390588"/>
              <a:gd name="connsiteY58" fmla="*/ 369340 h 1278942"/>
              <a:gd name="connsiteX59" fmla="*/ 670615 w 5390588"/>
              <a:gd name="connsiteY59" fmla="*/ 247901 h 1278942"/>
              <a:gd name="connsiteX60" fmla="*/ 0 w 5390588"/>
              <a:gd name="connsiteY60" fmla="*/ 252293 h 1278942"/>
              <a:gd name="connsiteX61" fmla="*/ 0 w 5390588"/>
              <a:gd name="connsiteY61" fmla="*/ 203650 h 1278942"/>
              <a:gd name="connsiteX0" fmla="*/ 0 w 5390588"/>
              <a:gd name="connsiteY0" fmla="*/ 203650 h 1278942"/>
              <a:gd name="connsiteX1" fmla="*/ 529391 w 5390588"/>
              <a:gd name="connsiteY1" fmla="*/ 203650 h 1278942"/>
              <a:gd name="connsiteX2" fmla="*/ 666642 w 5390588"/>
              <a:gd name="connsiteY2" fmla="*/ 207797 h 1278942"/>
              <a:gd name="connsiteX3" fmla="*/ 829333 w 5390588"/>
              <a:gd name="connsiteY3" fmla="*/ 372586 h 1278942"/>
              <a:gd name="connsiteX4" fmla="*/ 823477 w 5390588"/>
              <a:gd name="connsiteY4" fmla="*/ 529189 h 1278942"/>
              <a:gd name="connsiteX5" fmla="*/ 1039160 w 5390588"/>
              <a:gd name="connsiteY5" fmla="*/ 892787 h 1278942"/>
              <a:gd name="connsiteX6" fmla="*/ 1590345 w 5390588"/>
              <a:gd name="connsiteY6" fmla="*/ 935139 h 1278942"/>
              <a:gd name="connsiteX7" fmla="*/ 1874201 w 5390588"/>
              <a:gd name="connsiteY7" fmla="*/ 537589 h 1278942"/>
              <a:gd name="connsiteX8" fmla="*/ 1877625 w 5390588"/>
              <a:gd name="connsiteY8" fmla="*/ 489658 h 1278942"/>
              <a:gd name="connsiteX9" fmla="*/ 1876158 w 5390588"/>
              <a:gd name="connsiteY9" fmla="*/ 489476 h 1278942"/>
              <a:gd name="connsiteX10" fmla="*/ 1878497 w 5390588"/>
              <a:gd name="connsiteY10" fmla="*/ 477447 h 1278942"/>
              <a:gd name="connsiteX11" fmla="*/ 1879461 w 5390588"/>
              <a:gd name="connsiteY11" fmla="*/ 463957 h 1278942"/>
              <a:gd name="connsiteX12" fmla="*/ 1881121 w 5390588"/>
              <a:gd name="connsiteY12" fmla="*/ 463960 h 1278942"/>
              <a:gd name="connsiteX13" fmla="*/ 1890813 w 5390588"/>
              <a:gd name="connsiteY13" fmla="*/ 414129 h 1278942"/>
              <a:gd name="connsiteX14" fmla="*/ 2231559 w 5390588"/>
              <a:gd name="connsiteY14" fmla="*/ 36516 h 1278942"/>
              <a:gd name="connsiteX15" fmla="*/ 2798190 w 5390588"/>
              <a:gd name="connsiteY15" fmla="*/ 138559 h 1278942"/>
              <a:gd name="connsiteX16" fmla="*/ 2985795 w 5390588"/>
              <a:gd name="connsiteY16" fmla="*/ 611320 h 1278942"/>
              <a:gd name="connsiteX17" fmla="*/ 2973287 w 5390588"/>
              <a:gd name="connsiteY17" fmla="*/ 686789 h 1278942"/>
              <a:gd name="connsiteX18" fmla="*/ 2971841 w 5390588"/>
              <a:gd name="connsiteY18" fmla="*/ 743454 h 1278942"/>
              <a:gd name="connsiteX19" fmla="*/ 3206765 w 5390588"/>
              <a:gd name="connsiteY19" fmla="*/ 1161349 h 1278942"/>
              <a:gd name="connsiteX20" fmla="*/ 3748785 w 5390588"/>
              <a:gd name="connsiteY20" fmla="*/ 1189539 h 1278942"/>
              <a:gd name="connsiteX21" fmla="*/ 4025791 w 5390588"/>
              <a:gd name="connsiteY21" fmla="*/ 798268 h 1278942"/>
              <a:gd name="connsiteX22" fmla="*/ 4030339 w 5390588"/>
              <a:gd name="connsiteY22" fmla="*/ 740379 h 1278942"/>
              <a:gd name="connsiteX23" fmla="*/ 4025977 w 5390588"/>
              <a:gd name="connsiteY23" fmla="*/ 739554 h 1278942"/>
              <a:gd name="connsiteX24" fmla="*/ 4232166 w 5390588"/>
              <a:gd name="connsiteY24" fmla="*/ 402536 h 1278942"/>
              <a:gd name="connsiteX25" fmla="*/ 4609810 w 5390588"/>
              <a:gd name="connsiteY25" fmla="*/ 286427 h 1278942"/>
              <a:gd name="connsiteX26" fmla="*/ 5115824 w 5390588"/>
              <a:gd name="connsiteY26" fmla="*/ 707333 h 1278942"/>
              <a:gd name="connsiteX27" fmla="*/ 5131067 w 5390588"/>
              <a:gd name="connsiteY27" fmla="*/ 806333 h 1278942"/>
              <a:gd name="connsiteX28" fmla="*/ 5135113 w 5390588"/>
              <a:gd name="connsiteY28" fmla="*/ 806564 h 1278942"/>
              <a:gd name="connsiteX29" fmla="*/ 5126192 w 5390588"/>
              <a:gd name="connsiteY29" fmla="*/ 913040 h 1278942"/>
              <a:gd name="connsiteX30" fmla="*/ 5236410 w 5390588"/>
              <a:gd name="connsiteY30" fmla="*/ 1043417 h 1278942"/>
              <a:gd name="connsiteX31" fmla="*/ 5390588 w 5390588"/>
              <a:gd name="connsiteY31" fmla="*/ 1056335 h 1278942"/>
              <a:gd name="connsiteX32" fmla="*/ 5388416 w 5390588"/>
              <a:gd name="connsiteY32" fmla="*/ 1096439 h 1278942"/>
              <a:gd name="connsiteX33" fmla="*/ 5237261 w 5390588"/>
              <a:gd name="connsiteY33" fmla="*/ 1083708 h 1278942"/>
              <a:gd name="connsiteX34" fmla="*/ 5087837 w 5390588"/>
              <a:gd name="connsiteY34" fmla="*/ 906801 h 1278942"/>
              <a:gd name="connsiteX35" fmla="*/ 5096462 w 5390588"/>
              <a:gd name="connsiteY35" fmla="*/ 804356 h 1278942"/>
              <a:gd name="connsiteX36" fmla="*/ 5098635 w 5390588"/>
              <a:gd name="connsiteY36" fmla="*/ 804481 h 1278942"/>
              <a:gd name="connsiteX37" fmla="*/ 5084876 w 5390588"/>
              <a:gd name="connsiteY37" fmla="*/ 715118 h 1278942"/>
              <a:gd name="connsiteX38" fmla="*/ 4607786 w 5390588"/>
              <a:gd name="connsiteY38" fmla="*/ 318272 h 1278942"/>
              <a:gd name="connsiteX39" fmla="*/ 4084307 w 5390588"/>
              <a:gd name="connsiteY39" fmla="*/ 651549 h 1278942"/>
              <a:gd name="connsiteX40" fmla="*/ 4058397 w 5390588"/>
              <a:gd name="connsiteY40" fmla="*/ 741768 h 1278942"/>
              <a:gd name="connsiteX41" fmla="*/ 4053635 w 5390588"/>
              <a:gd name="connsiteY41" fmla="*/ 802385 h 1278942"/>
              <a:gd name="connsiteX42" fmla="*/ 3761921 w 5390588"/>
              <a:gd name="connsiteY42" fmla="*/ 1214432 h 1278942"/>
              <a:gd name="connsiteX43" fmla="*/ 3191121 w 5390588"/>
              <a:gd name="connsiteY43" fmla="*/ 1184745 h 1278942"/>
              <a:gd name="connsiteX44" fmla="*/ 2945665 w 5390588"/>
              <a:gd name="connsiteY44" fmla="*/ 668562 h 1278942"/>
              <a:gd name="connsiteX45" fmla="*/ 2947591 w 5390588"/>
              <a:gd name="connsiteY45" fmla="*/ 668744 h 1278942"/>
              <a:gd name="connsiteX46" fmla="*/ 2957555 w 5390588"/>
              <a:gd name="connsiteY46" fmla="*/ 608620 h 1278942"/>
              <a:gd name="connsiteX47" fmla="*/ 2779484 w 5390588"/>
              <a:gd name="connsiteY47" fmla="*/ 159884 h 1278942"/>
              <a:gd name="connsiteX48" fmla="*/ 2241650 w 5390588"/>
              <a:gd name="connsiteY48" fmla="*/ 63029 h 1278942"/>
              <a:gd name="connsiteX49" fmla="*/ 1918221 w 5390588"/>
              <a:gd name="connsiteY49" fmla="*/ 421451 h 1278942"/>
              <a:gd name="connsiteX50" fmla="*/ 1906250 w 5390588"/>
              <a:gd name="connsiteY50" fmla="*/ 482996 h 1278942"/>
              <a:gd name="connsiteX51" fmla="*/ 1902067 w 5390588"/>
              <a:gd name="connsiteY51" fmla="*/ 541550 h 1278942"/>
              <a:gd name="connsiteX52" fmla="*/ 1603140 w 5390588"/>
              <a:gd name="connsiteY52" fmla="*/ 960209 h 1278942"/>
              <a:gd name="connsiteX53" fmla="*/ 1022686 w 5390588"/>
              <a:gd name="connsiteY53" fmla="*/ 915607 h 1278942"/>
              <a:gd name="connsiteX54" fmla="*/ 795552 w 5390588"/>
              <a:gd name="connsiteY54" fmla="*/ 532703 h 1278942"/>
              <a:gd name="connsiteX55" fmla="*/ 792356 w 5390588"/>
              <a:gd name="connsiteY55" fmla="*/ 476139 h 1278942"/>
              <a:gd name="connsiteX56" fmla="*/ 789967 w 5390588"/>
              <a:gd name="connsiteY56" fmla="*/ 476188 h 1278942"/>
              <a:gd name="connsiteX57" fmla="*/ 790607 w 5390588"/>
              <a:gd name="connsiteY57" fmla="*/ 369340 h 1278942"/>
              <a:gd name="connsiteX58" fmla="*/ 670615 w 5390588"/>
              <a:gd name="connsiteY58" fmla="*/ 247901 h 1278942"/>
              <a:gd name="connsiteX59" fmla="*/ 0 w 5390588"/>
              <a:gd name="connsiteY59" fmla="*/ 252293 h 1278942"/>
              <a:gd name="connsiteX60" fmla="*/ 0 w 5390588"/>
              <a:gd name="connsiteY60" fmla="*/ 203650 h 1278942"/>
              <a:gd name="connsiteX0" fmla="*/ 0 w 5390588"/>
              <a:gd name="connsiteY0" fmla="*/ 203650 h 1278942"/>
              <a:gd name="connsiteX1" fmla="*/ 666642 w 5390588"/>
              <a:gd name="connsiteY1" fmla="*/ 207797 h 1278942"/>
              <a:gd name="connsiteX2" fmla="*/ 829333 w 5390588"/>
              <a:gd name="connsiteY2" fmla="*/ 372586 h 1278942"/>
              <a:gd name="connsiteX3" fmla="*/ 823477 w 5390588"/>
              <a:gd name="connsiteY3" fmla="*/ 529189 h 1278942"/>
              <a:gd name="connsiteX4" fmla="*/ 1039160 w 5390588"/>
              <a:gd name="connsiteY4" fmla="*/ 892787 h 1278942"/>
              <a:gd name="connsiteX5" fmla="*/ 1590345 w 5390588"/>
              <a:gd name="connsiteY5" fmla="*/ 935139 h 1278942"/>
              <a:gd name="connsiteX6" fmla="*/ 1874201 w 5390588"/>
              <a:gd name="connsiteY6" fmla="*/ 537589 h 1278942"/>
              <a:gd name="connsiteX7" fmla="*/ 1877625 w 5390588"/>
              <a:gd name="connsiteY7" fmla="*/ 489658 h 1278942"/>
              <a:gd name="connsiteX8" fmla="*/ 1876158 w 5390588"/>
              <a:gd name="connsiteY8" fmla="*/ 489476 h 1278942"/>
              <a:gd name="connsiteX9" fmla="*/ 1878497 w 5390588"/>
              <a:gd name="connsiteY9" fmla="*/ 477447 h 1278942"/>
              <a:gd name="connsiteX10" fmla="*/ 1879461 w 5390588"/>
              <a:gd name="connsiteY10" fmla="*/ 463957 h 1278942"/>
              <a:gd name="connsiteX11" fmla="*/ 1881121 w 5390588"/>
              <a:gd name="connsiteY11" fmla="*/ 463960 h 1278942"/>
              <a:gd name="connsiteX12" fmla="*/ 1890813 w 5390588"/>
              <a:gd name="connsiteY12" fmla="*/ 414129 h 1278942"/>
              <a:gd name="connsiteX13" fmla="*/ 2231559 w 5390588"/>
              <a:gd name="connsiteY13" fmla="*/ 36516 h 1278942"/>
              <a:gd name="connsiteX14" fmla="*/ 2798190 w 5390588"/>
              <a:gd name="connsiteY14" fmla="*/ 138559 h 1278942"/>
              <a:gd name="connsiteX15" fmla="*/ 2985795 w 5390588"/>
              <a:gd name="connsiteY15" fmla="*/ 611320 h 1278942"/>
              <a:gd name="connsiteX16" fmla="*/ 2973287 w 5390588"/>
              <a:gd name="connsiteY16" fmla="*/ 686789 h 1278942"/>
              <a:gd name="connsiteX17" fmla="*/ 2971841 w 5390588"/>
              <a:gd name="connsiteY17" fmla="*/ 743454 h 1278942"/>
              <a:gd name="connsiteX18" fmla="*/ 3206765 w 5390588"/>
              <a:gd name="connsiteY18" fmla="*/ 1161349 h 1278942"/>
              <a:gd name="connsiteX19" fmla="*/ 3748785 w 5390588"/>
              <a:gd name="connsiteY19" fmla="*/ 1189539 h 1278942"/>
              <a:gd name="connsiteX20" fmla="*/ 4025791 w 5390588"/>
              <a:gd name="connsiteY20" fmla="*/ 798268 h 1278942"/>
              <a:gd name="connsiteX21" fmla="*/ 4030339 w 5390588"/>
              <a:gd name="connsiteY21" fmla="*/ 740379 h 1278942"/>
              <a:gd name="connsiteX22" fmla="*/ 4025977 w 5390588"/>
              <a:gd name="connsiteY22" fmla="*/ 739554 h 1278942"/>
              <a:gd name="connsiteX23" fmla="*/ 4232166 w 5390588"/>
              <a:gd name="connsiteY23" fmla="*/ 402536 h 1278942"/>
              <a:gd name="connsiteX24" fmla="*/ 4609810 w 5390588"/>
              <a:gd name="connsiteY24" fmla="*/ 286427 h 1278942"/>
              <a:gd name="connsiteX25" fmla="*/ 5115824 w 5390588"/>
              <a:gd name="connsiteY25" fmla="*/ 707333 h 1278942"/>
              <a:gd name="connsiteX26" fmla="*/ 5131067 w 5390588"/>
              <a:gd name="connsiteY26" fmla="*/ 806333 h 1278942"/>
              <a:gd name="connsiteX27" fmla="*/ 5135113 w 5390588"/>
              <a:gd name="connsiteY27" fmla="*/ 806564 h 1278942"/>
              <a:gd name="connsiteX28" fmla="*/ 5126192 w 5390588"/>
              <a:gd name="connsiteY28" fmla="*/ 913040 h 1278942"/>
              <a:gd name="connsiteX29" fmla="*/ 5236410 w 5390588"/>
              <a:gd name="connsiteY29" fmla="*/ 1043417 h 1278942"/>
              <a:gd name="connsiteX30" fmla="*/ 5390588 w 5390588"/>
              <a:gd name="connsiteY30" fmla="*/ 1056335 h 1278942"/>
              <a:gd name="connsiteX31" fmla="*/ 5388416 w 5390588"/>
              <a:gd name="connsiteY31" fmla="*/ 1096439 h 1278942"/>
              <a:gd name="connsiteX32" fmla="*/ 5237261 w 5390588"/>
              <a:gd name="connsiteY32" fmla="*/ 1083708 h 1278942"/>
              <a:gd name="connsiteX33" fmla="*/ 5087837 w 5390588"/>
              <a:gd name="connsiteY33" fmla="*/ 906801 h 1278942"/>
              <a:gd name="connsiteX34" fmla="*/ 5096462 w 5390588"/>
              <a:gd name="connsiteY34" fmla="*/ 804356 h 1278942"/>
              <a:gd name="connsiteX35" fmla="*/ 5098635 w 5390588"/>
              <a:gd name="connsiteY35" fmla="*/ 804481 h 1278942"/>
              <a:gd name="connsiteX36" fmla="*/ 5084876 w 5390588"/>
              <a:gd name="connsiteY36" fmla="*/ 715118 h 1278942"/>
              <a:gd name="connsiteX37" fmla="*/ 4607786 w 5390588"/>
              <a:gd name="connsiteY37" fmla="*/ 318272 h 1278942"/>
              <a:gd name="connsiteX38" fmla="*/ 4084307 w 5390588"/>
              <a:gd name="connsiteY38" fmla="*/ 651549 h 1278942"/>
              <a:gd name="connsiteX39" fmla="*/ 4058397 w 5390588"/>
              <a:gd name="connsiteY39" fmla="*/ 741768 h 1278942"/>
              <a:gd name="connsiteX40" fmla="*/ 4053635 w 5390588"/>
              <a:gd name="connsiteY40" fmla="*/ 802385 h 1278942"/>
              <a:gd name="connsiteX41" fmla="*/ 3761921 w 5390588"/>
              <a:gd name="connsiteY41" fmla="*/ 1214432 h 1278942"/>
              <a:gd name="connsiteX42" fmla="*/ 3191121 w 5390588"/>
              <a:gd name="connsiteY42" fmla="*/ 1184745 h 1278942"/>
              <a:gd name="connsiteX43" fmla="*/ 2945665 w 5390588"/>
              <a:gd name="connsiteY43" fmla="*/ 668562 h 1278942"/>
              <a:gd name="connsiteX44" fmla="*/ 2947591 w 5390588"/>
              <a:gd name="connsiteY44" fmla="*/ 668744 h 1278942"/>
              <a:gd name="connsiteX45" fmla="*/ 2957555 w 5390588"/>
              <a:gd name="connsiteY45" fmla="*/ 608620 h 1278942"/>
              <a:gd name="connsiteX46" fmla="*/ 2779484 w 5390588"/>
              <a:gd name="connsiteY46" fmla="*/ 159884 h 1278942"/>
              <a:gd name="connsiteX47" fmla="*/ 2241650 w 5390588"/>
              <a:gd name="connsiteY47" fmla="*/ 63029 h 1278942"/>
              <a:gd name="connsiteX48" fmla="*/ 1918221 w 5390588"/>
              <a:gd name="connsiteY48" fmla="*/ 421451 h 1278942"/>
              <a:gd name="connsiteX49" fmla="*/ 1906250 w 5390588"/>
              <a:gd name="connsiteY49" fmla="*/ 482996 h 1278942"/>
              <a:gd name="connsiteX50" fmla="*/ 1902067 w 5390588"/>
              <a:gd name="connsiteY50" fmla="*/ 541550 h 1278942"/>
              <a:gd name="connsiteX51" fmla="*/ 1603140 w 5390588"/>
              <a:gd name="connsiteY51" fmla="*/ 960209 h 1278942"/>
              <a:gd name="connsiteX52" fmla="*/ 1022686 w 5390588"/>
              <a:gd name="connsiteY52" fmla="*/ 915607 h 1278942"/>
              <a:gd name="connsiteX53" fmla="*/ 795552 w 5390588"/>
              <a:gd name="connsiteY53" fmla="*/ 532703 h 1278942"/>
              <a:gd name="connsiteX54" fmla="*/ 792356 w 5390588"/>
              <a:gd name="connsiteY54" fmla="*/ 476139 h 1278942"/>
              <a:gd name="connsiteX55" fmla="*/ 789967 w 5390588"/>
              <a:gd name="connsiteY55" fmla="*/ 476188 h 1278942"/>
              <a:gd name="connsiteX56" fmla="*/ 790607 w 5390588"/>
              <a:gd name="connsiteY56" fmla="*/ 369340 h 1278942"/>
              <a:gd name="connsiteX57" fmla="*/ 670615 w 5390588"/>
              <a:gd name="connsiteY57" fmla="*/ 247901 h 1278942"/>
              <a:gd name="connsiteX58" fmla="*/ 0 w 5390588"/>
              <a:gd name="connsiteY58" fmla="*/ 252293 h 1278942"/>
              <a:gd name="connsiteX59" fmla="*/ 0 w 5390588"/>
              <a:gd name="connsiteY59" fmla="*/ 203650 h 1278942"/>
              <a:gd name="connsiteX0" fmla="*/ 0 w 5898369"/>
              <a:gd name="connsiteY0" fmla="*/ 203650 h 1278942"/>
              <a:gd name="connsiteX1" fmla="*/ 666642 w 5898369"/>
              <a:gd name="connsiteY1" fmla="*/ 207797 h 1278942"/>
              <a:gd name="connsiteX2" fmla="*/ 829333 w 5898369"/>
              <a:gd name="connsiteY2" fmla="*/ 372586 h 1278942"/>
              <a:gd name="connsiteX3" fmla="*/ 823477 w 5898369"/>
              <a:gd name="connsiteY3" fmla="*/ 529189 h 1278942"/>
              <a:gd name="connsiteX4" fmla="*/ 1039160 w 5898369"/>
              <a:gd name="connsiteY4" fmla="*/ 892787 h 1278942"/>
              <a:gd name="connsiteX5" fmla="*/ 1590345 w 5898369"/>
              <a:gd name="connsiteY5" fmla="*/ 935139 h 1278942"/>
              <a:gd name="connsiteX6" fmla="*/ 1874201 w 5898369"/>
              <a:gd name="connsiteY6" fmla="*/ 537589 h 1278942"/>
              <a:gd name="connsiteX7" fmla="*/ 1877625 w 5898369"/>
              <a:gd name="connsiteY7" fmla="*/ 489658 h 1278942"/>
              <a:gd name="connsiteX8" fmla="*/ 1876158 w 5898369"/>
              <a:gd name="connsiteY8" fmla="*/ 489476 h 1278942"/>
              <a:gd name="connsiteX9" fmla="*/ 1878497 w 5898369"/>
              <a:gd name="connsiteY9" fmla="*/ 477447 h 1278942"/>
              <a:gd name="connsiteX10" fmla="*/ 1879461 w 5898369"/>
              <a:gd name="connsiteY10" fmla="*/ 463957 h 1278942"/>
              <a:gd name="connsiteX11" fmla="*/ 1881121 w 5898369"/>
              <a:gd name="connsiteY11" fmla="*/ 463960 h 1278942"/>
              <a:gd name="connsiteX12" fmla="*/ 1890813 w 5898369"/>
              <a:gd name="connsiteY12" fmla="*/ 414129 h 1278942"/>
              <a:gd name="connsiteX13" fmla="*/ 2231559 w 5898369"/>
              <a:gd name="connsiteY13" fmla="*/ 36516 h 1278942"/>
              <a:gd name="connsiteX14" fmla="*/ 2798190 w 5898369"/>
              <a:gd name="connsiteY14" fmla="*/ 138559 h 1278942"/>
              <a:gd name="connsiteX15" fmla="*/ 2985795 w 5898369"/>
              <a:gd name="connsiteY15" fmla="*/ 611320 h 1278942"/>
              <a:gd name="connsiteX16" fmla="*/ 2973287 w 5898369"/>
              <a:gd name="connsiteY16" fmla="*/ 686789 h 1278942"/>
              <a:gd name="connsiteX17" fmla="*/ 2971841 w 5898369"/>
              <a:gd name="connsiteY17" fmla="*/ 743454 h 1278942"/>
              <a:gd name="connsiteX18" fmla="*/ 3206765 w 5898369"/>
              <a:gd name="connsiteY18" fmla="*/ 1161349 h 1278942"/>
              <a:gd name="connsiteX19" fmla="*/ 3748785 w 5898369"/>
              <a:gd name="connsiteY19" fmla="*/ 1189539 h 1278942"/>
              <a:gd name="connsiteX20" fmla="*/ 4025791 w 5898369"/>
              <a:gd name="connsiteY20" fmla="*/ 798268 h 1278942"/>
              <a:gd name="connsiteX21" fmla="*/ 4030339 w 5898369"/>
              <a:gd name="connsiteY21" fmla="*/ 740379 h 1278942"/>
              <a:gd name="connsiteX22" fmla="*/ 4025977 w 5898369"/>
              <a:gd name="connsiteY22" fmla="*/ 739554 h 1278942"/>
              <a:gd name="connsiteX23" fmla="*/ 4232166 w 5898369"/>
              <a:gd name="connsiteY23" fmla="*/ 402536 h 1278942"/>
              <a:gd name="connsiteX24" fmla="*/ 4609810 w 5898369"/>
              <a:gd name="connsiteY24" fmla="*/ 286427 h 1278942"/>
              <a:gd name="connsiteX25" fmla="*/ 5115824 w 5898369"/>
              <a:gd name="connsiteY25" fmla="*/ 707333 h 1278942"/>
              <a:gd name="connsiteX26" fmla="*/ 5131067 w 5898369"/>
              <a:gd name="connsiteY26" fmla="*/ 806333 h 1278942"/>
              <a:gd name="connsiteX27" fmla="*/ 5135113 w 5898369"/>
              <a:gd name="connsiteY27" fmla="*/ 806564 h 1278942"/>
              <a:gd name="connsiteX28" fmla="*/ 5126192 w 5898369"/>
              <a:gd name="connsiteY28" fmla="*/ 913040 h 1278942"/>
              <a:gd name="connsiteX29" fmla="*/ 5236410 w 5898369"/>
              <a:gd name="connsiteY29" fmla="*/ 1043417 h 1278942"/>
              <a:gd name="connsiteX30" fmla="*/ 5898369 w 5898369"/>
              <a:gd name="connsiteY30" fmla="*/ 1079693 h 1278942"/>
              <a:gd name="connsiteX31" fmla="*/ 5388416 w 5898369"/>
              <a:gd name="connsiteY31" fmla="*/ 1096439 h 1278942"/>
              <a:gd name="connsiteX32" fmla="*/ 5237261 w 5898369"/>
              <a:gd name="connsiteY32" fmla="*/ 1083708 h 1278942"/>
              <a:gd name="connsiteX33" fmla="*/ 5087837 w 5898369"/>
              <a:gd name="connsiteY33" fmla="*/ 906801 h 1278942"/>
              <a:gd name="connsiteX34" fmla="*/ 5096462 w 5898369"/>
              <a:gd name="connsiteY34" fmla="*/ 804356 h 1278942"/>
              <a:gd name="connsiteX35" fmla="*/ 5098635 w 5898369"/>
              <a:gd name="connsiteY35" fmla="*/ 804481 h 1278942"/>
              <a:gd name="connsiteX36" fmla="*/ 5084876 w 5898369"/>
              <a:gd name="connsiteY36" fmla="*/ 715118 h 1278942"/>
              <a:gd name="connsiteX37" fmla="*/ 4607786 w 5898369"/>
              <a:gd name="connsiteY37" fmla="*/ 318272 h 1278942"/>
              <a:gd name="connsiteX38" fmla="*/ 4084307 w 5898369"/>
              <a:gd name="connsiteY38" fmla="*/ 651549 h 1278942"/>
              <a:gd name="connsiteX39" fmla="*/ 4058397 w 5898369"/>
              <a:gd name="connsiteY39" fmla="*/ 741768 h 1278942"/>
              <a:gd name="connsiteX40" fmla="*/ 4053635 w 5898369"/>
              <a:gd name="connsiteY40" fmla="*/ 802385 h 1278942"/>
              <a:gd name="connsiteX41" fmla="*/ 3761921 w 5898369"/>
              <a:gd name="connsiteY41" fmla="*/ 1214432 h 1278942"/>
              <a:gd name="connsiteX42" fmla="*/ 3191121 w 5898369"/>
              <a:gd name="connsiteY42" fmla="*/ 1184745 h 1278942"/>
              <a:gd name="connsiteX43" fmla="*/ 2945665 w 5898369"/>
              <a:gd name="connsiteY43" fmla="*/ 668562 h 1278942"/>
              <a:gd name="connsiteX44" fmla="*/ 2947591 w 5898369"/>
              <a:gd name="connsiteY44" fmla="*/ 668744 h 1278942"/>
              <a:gd name="connsiteX45" fmla="*/ 2957555 w 5898369"/>
              <a:gd name="connsiteY45" fmla="*/ 608620 h 1278942"/>
              <a:gd name="connsiteX46" fmla="*/ 2779484 w 5898369"/>
              <a:gd name="connsiteY46" fmla="*/ 159884 h 1278942"/>
              <a:gd name="connsiteX47" fmla="*/ 2241650 w 5898369"/>
              <a:gd name="connsiteY47" fmla="*/ 63029 h 1278942"/>
              <a:gd name="connsiteX48" fmla="*/ 1918221 w 5898369"/>
              <a:gd name="connsiteY48" fmla="*/ 421451 h 1278942"/>
              <a:gd name="connsiteX49" fmla="*/ 1906250 w 5898369"/>
              <a:gd name="connsiteY49" fmla="*/ 482996 h 1278942"/>
              <a:gd name="connsiteX50" fmla="*/ 1902067 w 5898369"/>
              <a:gd name="connsiteY50" fmla="*/ 541550 h 1278942"/>
              <a:gd name="connsiteX51" fmla="*/ 1603140 w 5898369"/>
              <a:gd name="connsiteY51" fmla="*/ 960209 h 1278942"/>
              <a:gd name="connsiteX52" fmla="*/ 1022686 w 5898369"/>
              <a:gd name="connsiteY52" fmla="*/ 915607 h 1278942"/>
              <a:gd name="connsiteX53" fmla="*/ 795552 w 5898369"/>
              <a:gd name="connsiteY53" fmla="*/ 532703 h 1278942"/>
              <a:gd name="connsiteX54" fmla="*/ 792356 w 5898369"/>
              <a:gd name="connsiteY54" fmla="*/ 476139 h 1278942"/>
              <a:gd name="connsiteX55" fmla="*/ 789967 w 5898369"/>
              <a:gd name="connsiteY55" fmla="*/ 476188 h 1278942"/>
              <a:gd name="connsiteX56" fmla="*/ 790607 w 5898369"/>
              <a:gd name="connsiteY56" fmla="*/ 369340 h 1278942"/>
              <a:gd name="connsiteX57" fmla="*/ 670615 w 5898369"/>
              <a:gd name="connsiteY57" fmla="*/ 247901 h 1278942"/>
              <a:gd name="connsiteX58" fmla="*/ 0 w 5898369"/>
              <a:gd name="connsiteY58" fmla="*/ 252293 h 1278942"/>
              <a:gd name="connsiteX59" fmla="*/ 0 w 5898369"/>
              <a:gd name="connsiteY59" fmla="*/ 203650 h 1278942"/>
              <a:gd name="connsiteX0" fmla="*/ 0 w 5898369"/>
              <a:gd name="connsiteY0" fmla="*/ 203650 h 1278942"/>
              <a:gd name="connsiteX1" fmla="*/ 666642 w 5898369"/>
              <a:gd name="connsiteY1" fmla="*/ 207797 h 1278942"/>
              <a:gd name="connsiteX2" fmla="*/ 829333 w 5898369"/>
              <a:gd name="connsiteY2" fmla="*/ 372586 h 1278942"/>
              <a:gd name="connsiteX3" fmla="*/ 823477 w 5898369"/>
              <a:gd name="connsiteY3" fmla="*/ 529189 h 1278942"/>
              <a:gd name="connsiteX4" fmla="*/ 1039160 w 5898369"/>
              <a:gd name="connsiteY4" fmla="*/ 892787 h 1278942"/>
              <a:gd name="connsiteX5" fmla="*/ 1590345 w 5898369"/>
              <a:gd name="connsiteY5" fmla="*/ 935139 h 1278942"/>
              <a:gd name="connsiteX6" fmla="*/ 1874201 w 5898369"/>
              <a:gd name="connsiteY6" fmla="*/ 537589 h 1278942"/>
              <a:gd name="connsiteX7" fmla="*/ 1877625 w 5898369"/>
              <a:gd name="connsiteY7" fmla="*/ 489658 h 1278942"/>
              <a:gd name="connsiteX8" fmla="*/ 1876158 w 5898369"/>
              <a:gd name="connsiteY8" fmla="*/ 489476 h 1278942"/>
              <a:gd name="connsiteX9" fmla="*/ 1878497 w 5898369"/>
              <a:gd name="connsiteY9" fmla="*/ 477447 h 1278942"/>
              <a:gd name="connsiteX10" fmla="*/ 1879461 w 5898369"/>
              <a:gd name="connsiteY10" fmla="*/ 463957 h 1278942"/>
              <a:gd name="connsiteX11" fmla="*/ 1881121 w 5898369"/>
              <a:gd name="connsiteY11" fmla="*/ 463960 h 1278942"/>
              <a:gd name="connsiteX12" fmla="*/ 1890813 w 5898369"/>
              <a:gd name="connsiteY12" fmla="*/ 414129 h 1278942"/>
              <a:gd name="connsiteX13" fmla="*/ 2231559 w 5898369"/>
              <a:gd name="connsiteY13" fmla="*/ 36516 h 1278942"/>
              <a:gd name="connsiteX14" fmla="*/ 2798190 w 5898369"/>
              <a:gd name="connsiteY14" fmla="*/ 138559 h 1278942"/>
              <a:gd name="connsiteX15" fmla="*/ 2985795 w 5898369"/>
              <a:gd name="connsiteY15" fmla="*/ 611320 h 1278942"/>
              <a:gd name="connsiteX16" fmla="*/ 2973287 w 5898369"/>
              <a:gd name="connsiteY16" fmla="*/ 686789 h 1278942"/>
              <a:gd name="connsiteX17" fmla="*/ 2971841 w 5898369"/>
              <a:gd name="connsiteY17" fmla="*/ 743454 h 1278942"/>
              <a:gd name="connsiteX18" fmla="*/ 3206765 w 5898369"/>
              <a:gd name="connsiteY18" fmla="*/ 1161349 h 1278942"/>
              <a:gd name="connsiteX19" fmla="*/ 3748785 w 5898369"/>
              <a:gd name="connsiteY19" fmla="*/ 1189539 h 1278942"/>
              <a:gd name="connsiteX20" fmla="*/ 4025791 w 5898369"/>
              <a:gd name="connsiteY20" fmla="*/ 798268 h 1278942"/>
              <a:gd name="connsiteX21" fmla="*/ 4030339 w 5898369"/>
              <a:gd name="connsiteY21" fmla="*/ 740379 h 1278942"/>
              <a:gd name="connsiteX22" fmla="*/ 4025977 w 5898369"/>
              <a:gd name="connsiteY22" fmla="*/ 739554 h 1278942"/>
              <a:gd name="connsiteX23" fmla="*/ 4232166 w 5898369"/>
              <a:gd name="connsiteY23" fmla="*/ 402536 h 1278942"/>
              <a:gd name="connsiteX24" fmla="*/ 4609810 w 5898369"/>
              <a:gd name="connsiteY24" fmla="*/ 286427 h 1278942"/>
              <a:gd name="connsiteX25" fmla="*/ 5115824 w 5898369"/>
              <a:gd name="connsiteY25" fmla="*/ 707333 h 1278942"/>
              <a:gd name="connsiteX26" fmla="*/ 5131067 w 5898369"/>
              <a:gd name="connsiteY26" fmla="*/ 806333 h 1278942"/>
              <a:gd name="connsiteX27" fmla="*/ 5135113 w 5898369"/>
              <a:gd name="connsiteY27" fmla="*/ 806564 h 1278942"/>
              <a:gd name="connsiteX28" fmla="*/ 5126192 w 5898369"/>
              <a:gd name="connsiteY28" fmla="*/ 913040 h 1278942"/>
              <a:gd name="connsiteX29" fmla="*/ 5236410 w 5898369"/>
              <a:gd name="connsiteY29" fmla="*/ 1043417 h 1278942"/>
              <a:gd name="connsiteX30" fmla="*/ 5898369 w 5898369"/>
              <a:gd name="connsiteY30" fmla="*/ 1079693 h 1278942"/>
              <a:gd name="connsiteX31" fmla="*/ 5891039 w 5898369"/>
              <a:gd name="connsiteY31" fmla="*/ 1109947 h 1278942"/>
              <a:gd name="connsiteX32" fmla="*/ 5237261 w 5898369"/>
              <a:gd name="connsiteY32" fmla="*/ 1083708 h 1278942"/>
              <a:gd name="connsiteX33" fmla="*/ 5087837 w 5898369"/>
              <a:gd name="connsiteY33" fmla="*/ 906801 h 1278942"/>
              <a:gd name="connsiteX34" fmla="*/ 5096462 w 5898369"/>
              <a:gd name="connsiteY34" fmla="*/ 804356 h 1278942"/>
              <a:gd name="connsiteX35" fmla="*/ 5098635 w 5898369"/>
              <a:gd name="connsiteY35" fmla="*/ 804481 h 1278942"/>
              <a:gd name="connsiteX36" fmla="*/ 5084876 w 5898369"/>
              <a:gd name="connsiteY36" fmla="*/ 715118 h 1278942"/>
              <a:gd name="connsiteX37" fmla="*/ 4607786 w 5898369"/>
              <a:gd name="connsiteY37" fmla="*/ 318272 h 1278942"/>
              <a:gd name="connsiteX38" fmla="*/ 4084307 w 5898369"/>
              <a:gd name="connsiteY38" fmla="*/ 651549 h 1278942"/>
              <a:gd name="connsiteX39" fmla="*/ 4058397 w 5898369"/>
              <a:gd name="connsiteY39" fmla="*/ 741768 h 1278942"/>
              <a:gd name="connsiteX40" fmla="*/ 4053635 w 5898369"/>
              <a:gd name="connsiteY40" fmla="*/ 802385 h 1278942"/>
              <a:gd name="connsiteX41" fmla="*/ 3761921 w 5898369"/>
              <a:gd name="connsiteY41" fmla="*/ 1214432 h 1278942"/>
              <a:gd name="connsiteX42" fmla="*/ 3191121 w 5898369"/>
              <a:gd name="connsiteY42" fmla="*/ 1184745 h 1278942"/>
              <a:gd name="connsiteX43" fmla="*/ 2945665 w 5898369"/>
              <a:gd name="connsiteY43" fmla="*/ 668562 h 1278942"/>
              <a:gd name="connsiteX44" fmla="*/ 2947591 w 5898369"/>
              <a:gd name="connsiteY44" fmla="*/ 668744 h 1278942"/>
              <a:gd name="connsiteX45" fmla="*/ 2957555 w 5898369"/>
              <a:gd name="connsiteY45" fmla="*/ 608620 h 1278942"/>
              <a:gd name="connsiteX46" fmla="*/ 2779484 w 5898369"/>
              <a:gd name="connsiteY46" fmla="*/ 159884 h 1278942"/>
              <a:gd name="connsiteX47" fmla="*/ 2241650 w 5898369"/>
              <a:gd name="connsiteY47" fmla="*/ 63029 h 1278942"/>
              <a:gd name="connsiteX48" fmla="*/ 1918221 w 5898369"/>
              <a:gd name="connsiteY48" fmla="*/ 421451 h 1278942"/>
              <a:gd name="connsiteX49" fmla="*/ 1906250 w 5898369"/>
              <a:gd name="connsiteY49" fmla="*/ 482996 h 1278942"/>
              <a:gd name="connsiteX50" fmla="*/ 1902067 w 5898369"/>
              <a:gd name="connsiteY50" fmla="*/ 541550 h 1278942"/>
              <a:gd name="connsiteX51" fmla="*/ 1603140 w 5898369"/>
              <a:gd name="connsiteY51" fmla="*/ 960209 h 1278942"/>
              <a:gd name="connsiteX52" fmla="*/ 1022686 w 5898369"/>
              <a:gd name="connsiteY52" fmla="*/ 915607 h 1278942"/>
              <a:gd name="connsiteX53" fmla="*/ 795552 w 5898369"/>
              <a:gd name="connsiteY53" fmla="*/ 532703 h 1278942"/>
              <a:gd name="connsiteX54" fmla="*/ 792356 w 5898369"/>
              <a:gd name="connsiteY54" fmla="*/ 476139 h 1278942"/>
              <a:gd name="connsiteX55" fmla="*/ 789967 w 5898369"/>
              <a:gd name="connsiteY55" fmla="*/ 476188 h 1278942"/>
              <a:gd name="connsiteX56" fmla="*/ 790607 w 5898369"/>
              <a:gd name="connsiteY56" fmla="*/ 369340 h 1278942"/>
              <a:gd name="connsiteX57" fmla="*/ 670615 w 5898369"/>
              <a:gd name="connsiteY57" fmla="*/ 247901 h 1278942"/>
              <a:gd name="connsiteX58" fmla="*/ 0 w 5898369"/>
              <a:gd name="connsiteY58" fmla="*/ 252293 h 1278942"/>
              <a:gd name="connsiteX59" fmla="*/ 0 w 5898369"/>
              <a:gd name="connsiteY59" fmla="*/ 203650 h 127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898369" h="1278942">
                <a:moveTo>
                  <a:pt x="0" y="203650"/>
                </a:moveTo>
                <a:lnTo>
                  <a:pt x="666642" y="207797"/>
                </a:lnTo>
                <a:cubicBezTo>
                  <a:pt x="757073" y="208376"/>
                  <a:pt x="829912" y="282156"/>
                  <a:pt x="829333" y="372586"/>
                </a:cubicBezTo>
                <a:lnTo>
                  <a:pt x="823477" y="529189"/>
                </a:lnTo>
                <a:cubicBezTo>
                  <a:pt x="841578" y="672941"/>
                  <a:pt x="918231" y="805492"/>
                  <a:pt x="1039160" y="892787"/>
                </a:cubicBezTo>
                <a:cubicBezTo>
                  <a:pt x="1200398" y="1009179"/>
                  <a:pt x="1413218" y="1025532"/>
                  <a:pt x="1590345" y="935139"/>
                </a:cubicBezTo>
                <a:cubicBezTo>
                  <a:pt x="1745332" y="856044"/>
                  <a:pt x="1850173" y="706867"/>
                  <a:pt x="1874201" y="537589"/>
                </a:cubicBezTo>
                <a:lnTo>
                  <a:pt x="1877625" y="489658"/>
                </a:lnTo>
                <a:lnTo>
                  <a:pt x="1876158" y="489476"/>
                </a:lnTo>
                <a:lnTo>
                  <a:pt x="1878497" y="477447"/>
                </a:lnTo>
                <a:cubicBezTo>
                  <a:pt x="1878818" y="472950"/>
                  <a:pt x="1879140" y="468454"/>
                  <a:pt x="1879461" y="463957"/>
                </a:cubicBezTo>
                <a:lnTo>
                  <a:pt x="1881121" y="463960"/>
                </a:lnTo>
                <a:lnTo>
                  <a:pt x="1890813" y="414129"/>
                </a:lnTo>
                <a:cubicBezTo>
                  <a:pt x="1936682" y="242333"/>
                  <a:pt x="2062509" y="100856"/>
                  <a:pt x="2231559" y="36516"/>
                </a:cubicBezTo>
                <a:cubicBezTo>
                  <a:pt x="2424760" y="-37015"/>
                  <a:pt x="2642778" y="2247"/>
                  <a:pt x="2798190" y="138559"/>
                </a:cubicBezTo>
                <a:cubicBezTo>
                  <a:pt x="2934174" y="257831"/>
                  <a:pt x="3002741" y="434314"/>
                  <a:pt x="2985795" y="611320"/>
                </a:cubicBezTo>
                <a:lnTo>
                  <a:pt x="2973287" y="686789"/>
                </a:lnTo>
                <a:lnTo>
                  <a:pt x="2971841" y="743454"/>
                </a:lnTo>
                <a:cubicBezTo>
                  <a:pt x="2978991" y="910773"/>
                  <a:pt x="3065197" y="1066676"/>
                  <a:pt x="3206765" y="1161349"/>
                </a:cubicBezTo>
                <a:cubicBezTo>
                  <a:pt x="3368559" y="1269550"/>
                  <a:pt x="3576639" y="1280372"/>
                  <a:pt x="3748785" y="1189539"/>
                </a:cubicBezTo>
                <a:cubicBezTo>
                  <a:pt x="3899411" y="1110062"/>
                  <a:pt x="4001322" y="963942"/>
                  <a:pt x="4025791" y="798268"/>
                </a:cubicBezTo>
                <a:lnTo>
                  <a:pt x="4030339" y="740379"/>
                </a:lnTo>
                <a:lnTo>
                  <a:pt x="4025977" y="739554"/>
                </a:lnTo>
                <a:cubicBezTo>
                  <a:pt x="4052200" y="601208"/>
                  <a:pt x="4127895" y="483462"/>
                  <a:pt x="4232166" y="402536"/>
                </a:cubicBezTo>
                <a:cubicBezTo>
                  <a:pt x="4336437" y="321608"/>
                  <a:pt x="4469284" y="277499"/>
                  <a:pt x="4609810" y="286427"/>
                </a:cubicBezTo>
                <a:cubicBezTo>
                  <a:pt x="4855728" y="302052"/>
                  <a:pt x="5057764" y="475820"/>
                  <a:pt x="5115824" y="707333"/>
                </a:cubicBezTo>
                <a:lnTo>
                  <a:pt x="5131067" y="806333"/>
                </a:lnTo>
                <a:lnTo>
                  <a:pt x="5135113" y="806564"/>
                </a:lnTo>
                <a:lnTo>
                  <a:pt x="5126192" y="913040"/>
                </a:lnTo>
                <a:cubicBezTo>
                  <a:pt x="5120625" y="979477"/>
                  <a:pt x="5169972" y="1037850"/>
                  <a:pt x="5236410" y="1043417"/>
                </a:cubicBezTo>
                <a:lnTo>
                  <a:pt x="5898369" y="1079693"/>
                </a:lnTo>
                <a:lnTo>
                  <a:pt x="5891039" y="1109947"/>
                </a:lnTo>
                <a:lnTo>
                  <a:pt x="5237261" y="1083708"/>
                </a:lnTo>
                <a:cubicBezTo>
                  <a:pt x="5147147" y="1076120"/>
                  <a:pt x="5080247" y="996917"/>
                  <a:pt x="5087837" y="906801"/>
                </a:cubicBezTo>
                <a:lnTo>
                  <a:pt x="5096462" y="804356"/>
                </a:lnTo>
                <a:lnTo>
                  <a:pt x="5098635" y="804481"/>
                </a:lnTo>
                <a:lnTo>
                  <a:pt x="5084876" y="715118"/>
                </a:lnTo>
                <a:cubicBezTo>
                  <a:pt x="5030135" y="496837"/>
                  <a:pt x="4839647" y="333001"/>
                  <a:pt x="4607786" y="318272"/>
                </a:cubicBezTo>
                <a:cubicBezTo>
                  <a:pt x="4375925" y="303539"/>
                  <a:pt x="4166234" y="441950"/>
                  <a:pt x="4084307" y="651549"/>
                </a:cubicBezTo>
                <a:lnTo>
                  <a:pt x="4058397" y="741768"/>
                </a:lnTo>
                <a:lnTo>
                  <a:pt x="4053635" y="802385"/>
                </a:lnTo>
                <a:cubicBezTo>
                  <a:pt x="4027867" y="976856"/>
                  <a:pt x="3920545" y="1130733"/>
                  <a:pt x="3761921" y="1214432"/>
                </a:cubicBezTo>
                <a:cubicBezTo>
                  <a:pt x="3580635" y="1310086"/>
                  <a:pt x="3361506" y="1298691"/>
                  <a:pt x="3191121" y="1184745"/>
                </a:cubicBezTo>
                <a:cubicBezTo>
                  <a:pt x="3020736" y="1070801"/>
                  <a:pt x="2926505" y="872639"/>
                  <a:pt x="2945665" y="668562"/>
                </a:cubicBezTo>
                <a:lnTo>
                  <a:pt x="2947591" y="668744"/>
                </a:lnTo>
                <a:lnTo>
                  <a:pt x="2957555" y="608620"/>
                </a:lnTo>
                <a:cubicBezTo>
                  <a:pt x="2973639" y="440610"/>
                  <a:pt x="2908558" y="273096"/>
                  <a:pt x="2779484" y="159884"/>
                </a:cubicBezTo>
                <a:cubicBezTo>
                  <a:pt x="2631971" y="30501"/>
                  <a:pt x="2425032" y="-6765"/>
                  <a:pt x="2241650" y="63029"/>
                </a:cubicBezTo>
                <a:cubicBezTo>
                  <a:pt x="2081191" y="124098"/>
                  <a:pt x="1961759" y="258385"/>
                  <a:pt x="1918221" y="421451"/>
                </a:cubicBezTo>
                <a:lnTo>
                  <a:pt x="1906250" y="482996"/>
                </a:lnTo>
                <a:lnTo>
                  <a:pt x="1902067" y="541550"/>
                </a:lnTo>
                <a:cubicBezTo>
                  <a:pt x="1876764" y="719818"/>
                  <a:pt x="1766355" y="876915"/>
                  <a:pt x="1603140" y="960209"/>
                </a:cubicBezTo>
                <a:cubicBezTo>
                  <a:pt x="1416607" y="1055401"/>
                  <a:pt x="1192485" y="1038180"/>
                  <a:pt x="1022686" y="915607"/>
                </a:cubicBezTo>
                <a:cubicBezTo>
                  <a:pt x="895336" y="823677"/>
                  <a:pt x="814613" y="684087"/>
                  <a:pt x="795552" y="532703"/>
                </a:cubicBezTo>
                <a:lnTo>
                  <a:pt x="792356" y="476139"/>
                </a:lnTo>
                <a:lnTo>
                  <a:pt x="789967" y="476188"/>
                </a:lnTo>
                <a:cubicBezTo>
                  <a:pt x="790180" y="440572"/>
                  <a:pt x="790394" y="404956"/>
                  <a:pt x="790607" y="369340"/>
                </a:cubicBezTo>
                <a:cubicBezTo>
                  <a:pt x="791008" y="302671"/>
                  <a:pt x="737284" y="248300"/>
                  <a:pt x="670615" y="247901"/>
                </a:cubicBezTo>
                <a:lnTo>
                  <a:pt x="0" y="252293"/>
                </a:lnTo>
                <a:lnTo>
                  <a:pt x="0" y="203650"/>
                </a:lnTo>
                <a:close/>
              </a:path>
            </a:pathLst>
          </a:custGeom>
          <a:solidFill>
            <a:sysClr val="window" lastClr="FFFFFF">
              <a:lumMod val="65000"/>
            </a:sysClr>
          </a:solidFill>
          <a:ln w="25400" cap="flat" cmpd="sng" algn="ctr">
            <a:noFill/>
            <a:prstDash val="solid"/>
          </a:ln>
          <a:effectLst/>
        </p:spPr>
        <p:txBody>
          <a:bodyPr wrap="square" lIns="68580" tIns="34290" rIns="68580" bIns="3429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sysClr val="windowText" lastClr="000000"/>
              </a:solidFill>
              <a:effectLst/>
              <a:uLnTx/>
              <a:uFillTx/>
              <a:latin typeface="Calibri"/>
            </a:endParaRPr>
          </a:p>
        </p:txBody>
      </p:sp>
      <p:grpSp>
        <p:nvGrpSpPr>
          <p:cNvPr id="29" name="组合 28"/>
          <p:cNvGrpSpPr/>
          <p:nvPr/>
        </p:nvGrpSpPr>
        <p:grpSpPr>
          <a:xfrm>
            <a:off x="4347140" y="2408044"/>
            <a:ext cx="1693176" cy="1136608"/>
            <a:chOff x="5796187" y="2936124"/>
            <a:chExt cx="2257568" cy="1683344"/>
          </a:xfrm>
        </p:grpSpPr>
        <p:sp>
          <p:nvSpPr>
            <p:cNvPr id="30" name="圆角矩形 29"/>
            <p:cNvSpPr/>
            <p:nvPr/>
          </p:nvSpPr>
          <p:spPr>
            <a:xfrm rot="18900000">
              <a:off x="5796187" y="3334092"/>
              <a:ext cx="2257568" cy="746074"/>
            </a:xfrm>
            <a:prstGeom prst="roundRect">
              <a:avLst>
                <a:gd name="adj" fmla="val 50000"/>
              </a:avLst>
            </a:prstGeom>
            <a:solidFill>
              <a:schemeClr val="bg1">
                <a:lumMod val="95000"/>
              </a:schemeClr>
            </a:solid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Agency FB"/>
                <a:cs typeface="+mn-cs"/>
              </a:endParaRPr>
            </a:p>
          </p:txBody>
        </p:sp>
        <p:sp>
          <p:nvSpPr>
            <p:cNvPr id="31" name="椭圆 30"/>
            <p:cNvSpPr/>
            <p:nvPr/>
          </p:nvSpPr>
          <p:spPr>
            <a:xfrm flipH="1">
              <a:off x="6144006" y="3994280"/>
              <a:ext cx="561600" cy="625188"/>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Agency FB"/>
                <a:cs typeface="+mn-cs"/>
              </a:endParaRPr>
            </a:p>
          </p:txBody>
        </p:sp>
        <p:sp>
          <p:nvSpPr>
            <p:cNvPr id="32" name="矩形 31"/>
            <p:cNvSpPr/>
            <p:nvPr/>
          </p:nvSpPr>
          <p:spPr>
            <a:xfrm rot="18900000">
              <a:off x="6097699" y="4063762"/>
              <a:ext cx="622392" cy="38745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ysClr val="window" lastClr="FFFFFF"/>
                  </a:solidFill>
                  <a:effectLst/>
                  <a:uLnTx/>
                  <a:uFillTx/>
                  <a:latin typeface="Agency FB" panose="020B0503020202020204" pitchFamily="34" charset="0"/>
                  <a:cs typeface="Arial" pitchFamily="34" charset="0"/>
                </a:rPr>
                <a:t>70%</a:t>
              </a:r>
              <a:endParaRPr kumimoji="0" lang="zh-CN" altLang="en-US" sz="1100" b="1" i="0" u="none" strike="noStrike" kern="0" cap="none" spc="0" normalizeH="0" baseline="0" noProof="0" dirty="0">
                <a:ln>
                  <a:noFill/>
                </a:ln>
                <a:solidFill>
                  <a:sysClr val="window" lastClr="FFFFFF"/>
                </a:solidFill>
                <a:effectLst/>
                <a:uLnTx/>
                <a:uFillTx/>
                <a:latin typeface="Agency FB" panose="020B0503020202020204" pitchFamily="34" charset="0"/>
                <a:cs typeface="Arial" pitchFamily="34" charset="0"/>
              </a:endParaRPr>
            </a:p>
          </p:txBody>
        </p:sp>
        <p:sp>
          <p:nvSpPr>
            <p:cNvPr id="33" name="矩形 32"/>
            <p:cNvSpPr/>
            <p:nvPr/>
          </p:nvSpPr>
          <p:spPr>
            <a:xfrm rot="18900000">
              <a:off x="6433332" y="3480242"/>
              <a:ext cx="1066959" cy="41024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tx1">
                      <a:lumMod val="75000"/>
                      <a:lumOff val="25000"/>
                    </a:schemeClr>
                  </a:solidFill>
                  <a:latin typeface="微软雅黑" pitchFamily="34" charset="-122"/>
                  <a:ea typeface="微软雅黑" pitchFamily="34" charset="-122"/>
                </a:rPr>
                <a:t>添加标题</a:t>
              </a:r>
            </a:p>
          </p:txBody>
        </p:sp>
        <p:sp>
          <p:nvSpPr>
            <p:cNvPr id="34" name="KSO_Shape"/>
            <p:cNvSpPr>
              <a:spLocks/>
            </p:cNvSpPr>
            <p:nvPr/>
          </p:nvSpPr>
          <p:spPr bwMode="auto">
            <a:xfrm>
              <a:off x="7348819" y="2936124"/>
              <a:ext cx="298250" cy="378330"/>
            </a:xfrm>
            <a:custGeom>
              <a:avLst/>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chemeClr val="accent3"/>
            </a:solidFill>
            <a:ln>
              <a:solidFill>
                <a:schemeClr val="accent3"/>
              </a:solid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grpSp>
        <p:nvGrpSpPr>
          <p:cNvPr id="35" name="组合 34"/>
          <p:cNvGrpSpPr/>
          <p:nvPr/>
        </p:nvGrpSpPr>
        <p:grpSpPr>
          <a:xfrm>
            <a:off x="4136462" y="3593890"/>
            <a:ext cx="1693176" cy="1043501"/>
            <a:chOff x="5515282" y="4692388"/>
            <a:chExt cx="2257568" cy="1545450"/>
          </a:xfrm>
        </p:grpSpPr>
        <p:sp>
          <p:nvSpPr>
            <p:cNvPr id="36" name="圆角矩形 35"/>
            <p:cNvSpPr/>
            <p:nvPr/>
          </p:nvSpPr>
          <p:spPr>
            <a:xfrm rot="18900000">
              <a:off x="5515282" y="5158550"/>
              <a:ext cx="2257568" cy="746074"/>
            </a:xfrm>
            <a:prstGeom prst="roundRect">
              <a:avLst>
                <a:gd name="adj" fmla="val 50000"/>
              </a:avLst>
            </a:prstGeom>
            <a:solidFill>
              <a:schemeClr val="bg1">
                <a:lumMod val="95000"/>
              </a:schemeClr>
            </a:solidFill>
            <a:ln w="12700" cap="flat" cmpd="sng" algn="ctr">
              <a:solidFill>
                <a:sysClr val="window" lastClr="FFFFFF"/>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Agency FB"/>
                <a:cs typeface="+mn-cs"/>
              </a:endParaRPr>
            </a:p>
          </p:txBody>
        </p:sp>
        <p:grpSp>
          <p:nvGrpSpPr>
            <p:cNvPr id="37" name="组合 36"/>
            <p:cNvGrpSpPr/>
            <p:nvPr/>
          </p:nvGrpSpPr>
          <p:grpSpPr>
            <a:xfrm>
              <a:off x="6858188" y="4692388"/>
              <a:ext cx="623789" cy="625187"/>
              <a:chOff x="798773" y="5020276"/>
              <a:chExt cx="623789" cy="625187"/>
            </a:xfrm>
          </p:grpSpPr>
          <p:sp>
            <p:nvSpPr>
              <p:cNvPr id="40" name="椭圆 39"/>
              <p:cNvSpPr/>
              <p:nvPr/>
            </p:nvSpPr>
            <p:spPr>
              <a:xfrm flipH="1">
                <a:off x="798773" y="5020276"/>
                <a:ext cx="561600" cy="625187"/>
              </a:xfrm>
              <a:prstGeom prst="ellipse">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Agency FB"/>
                  <a:cs typeface="+mn-cs"/>
                </a:endParaRPr>
              </a:p>
            </p:txBody>
          </p:sp>
          <p:sp>
            <p:nvSpPr>
              <p:cNvPr id="41" name="矩形 40"/>
              <p:cNvSpPr/>
              <p:nvPr/>
            </p:nvSpPr>
            <p:spPr>
              <a:xfrm rot="18900000">
                <a:off x="800168" y="5165985"/>
                <a:ext cx="622394" cy="3874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ysClr val="window" lastClr="FFFFFF"/>
                    </a:solidFill>
                    <a:effectLst/>
                    <a:uLnTx/>
                    <a:uFillTx/>
                    <a:latin typeface="Agency FB" panose="020B0503020202020204" pitchFamily="34" charset="0"/>
                    <a:cs typeface="Arial" pitchFamily="34" charset="0"/>
                  </a:rPr>
                  <a:t>90%</a:t>
                </a:r>
                <a:endParaRPr kumimoji="0" lang="zh-CN" altLang="en-US" sz="1100" b="1" i="0" u="none" strike="noStrike" kern="0" cap="none" spc="0" normalizeH="0" baseline="0" noProof="0" dirty="0">
                  <a:ln>
                    <a:noFill/>
                  </a:ln>
                  <a:solidFill>
                    <a:sysClr val="window" lastClr="FFFFFF"/>
                  </a:solidFill>
                  <a:effectLst/>
                  <a:uLnTx/>
                  <a:uFillTx/>
                  <a:latin typeface="Agency FB" panose="020B0503020202020204" pitchFamily="34" charset="0"/>
                  <a:cs typeface="Arial" pitchFamily="34" charset="0"/>
                </a:endParaRPr>
              </a:p>
            </p:txBody>
          </p:sp>
        </p:grpSp>
        <p:sp>
          <p:nvSpPr>
            <p:cNvPr id="38" name="矩形 37"/>
            <p:cNvSpPr/>
            <p:nvPr/>
          </p:nvSpPr>
          <p:spPr>
            <a:xfrm rot="18900000">
              <a:off x="6073285" y="5398022"/>
              <a:ext cx="1066959" cy="41024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tx1">
                      <a:lumMod val="75000"/>
                      <a:lumOff val="25000"/>
                    </a:schemeClr>
                  </a:solidFill>
                  <a:latin typeface="微软雅黑" pitchFamily="34" charset="-122"/>
                  <a:ea typeface="微软雅黑" pitchFamily="34" charset="-122"/>
                </a:rPr>
                <a:t>添加标题</a:t>
              </a:r>
            </a:p>
          </p:txBody>
        </p:sp>
        <p:sp>
          <p:nvSpPr>
            <p:cNvPr id="39" name="KSO_Shape"/>
            <p:cNvSpPr>
              <a:spLocks/>
            </p:cNvSpPr>
            <p:nvPr/>
          </p:nvSpPr>
          <p:spPr bwMode="auto">
            <a:xfrm>
              <a:off x="5913305" y="5835542"/>
              <a:ext cx="405678" cy="402296"/>
            </a:xfrm>
            <a:custGeom>
              <a:avLst/>
              <a:gdLst>
                <a:gd name="T0" fmla="*/ 435344 w 2268537"/>
                <a:gd name="T1" fmla="*/ 1538932 h 2247901"/>
                <a:gd name="T2" fmla="*/ 495462 w 2268537"/>
                <a:gd name="T3" fmla="*/ 1635063 h 2247901"/>
                <a:gd name="T4" fmla="*/ 599590 w 2268537"/>
                <a:gd name="T5" fmla="*/ 1589945 h 2247901"/>
                <a:gd name="T6" fmla="*/ 569645 w 2268537"/>
                <a:gd name="T7" fmla="*/ 1480210 h 2247901"/>
                <a:gd name="T8" fmla="*/ 1569477 w 2268537"/>
                <a:gd name="T9" fmla="*/ 1473664 h 2247901"/>
                <a:gd name="T10" fmla="*/ 1631626 w 2268537"/>
                <a:gd name="T11" fmla="*/ 1599219 h 2247901"/>
                <a:gd name="T12" fmla="*/ 1169820 w 2268537"/>
                <a:gd name="T13" fmla="*/ 1679820 h 2247901"/>
                <a:gd name="T14" fmla="*/ 2218183 w 2268537"/>
                <a:gd name="T15" fmla="*/ 1620107 h 2247901"/>
                <a:gd name="T16" fmla="*/ 2265361 w 2268537"/>
                <a:gd name="T17" fmla="*/ 1739305 h 2247901"/>
                <a:gd name="T18" fmla="*/ 1398682 w 2268537"/>
                <a:gd name="T19" fmla="*/ 2039003 h 2247901"/>
                <a:gd name="T20" fmla="*/ 0 w 2268537"/>
                <a:gd name="T21" fmla="*/ 1401763 h 2247901"/>
                <a:gd name="T22" fmla="*/ 1802845 w 2268537"/>
                <a:gd name="T23" fmla="*/ 1254543 h 2247901"/>
                <a:gd name="T24" fmla="*/ 1896694 w 2268537"/>
                <a:gd name="T25" fmla="*/ 1346722 h 2247901"/>
                <a:gd name="T26" fmla="*/ 1801262 w 2268537"/>
                <a:gd name="T27" fmla="*/ 1343544 h 2247901"/>
                <a:gd name="T28" fmla="*/ 1952551 w 2268537"/>
                <a:gd name="T29" fmla="*/ 1373286 h 2247901"/>
                <a:gd name="T30" fmla="*/ 1959109 w 2268537"/>
                <a:gd name="T31" fmla="*/ 1284967 h 2247901"/>
                <a:gd name="T32" fmla="*/ 1883577 w 2268537"/>
                <a:gd name="T33" fmla="*/ 1210951 h 2247901"/>
                <a:gd name="T34" fmla="*/ 1924735 w 2268537"/>
                <a:gd name="T35" fmla="*/ 1183705 h 2247901"/>
                <a:gd name="T36" fmla="*/ 2066527 w 2268537"/>
                <a:gd name="T37" fmla="*/ 1199371 h 2247901"/>
                <a:gd name="T38" fmla="*/ 1998232 w 2268537"/>
                <a:gd name="T39" fmla="*/ 1451844 h 2247901"/>
                <a:gd name="T40" fmla="*/ 1739299 w 2268537"/>
                <a:gd name="T41" fmla="*/ 1420285 h 2247901"/>
                <a:gd name="T42" fmla="*/ 1733193 w 2268537"/>
                <a:gd name="T43" fmla="*/ 1158731 h 2247901"/>
                <a:gd name="T44" fmla="*/ 1233862 w 2268537"/>
                <a:gd name="T45" fmla="*/ 780369 h 2247901"/>
                <a:gd name="T46" fmla="*/ 1208472 w 2268537"/>
                <a:gd name="T47" fmla="*/ 887639 h 2247901"/>
                <a:gd name="T48" fmla="*/ 1337010 w 2268537"/>
                <a:gd name="T49" fmla="*/ 1007835 h 2247901"/>
                <a:gd name="T50" fmla="*/ 1297791 w 2268537"/>
                <a:gd name="T51" fmla="*/ 959984 h 2247901"/>
                <a:gd name="T52" fmla="*/ 1297791 w 2268537"/>
                <a:gd name="T53" fmla="*/ 1067934 h 2247901"/>
                <a:gd name="T54" fmla="*/ 1447865 w 2268537"/>
                <a:gd name="T55" fmla="*/ 1005568 h 2247901"/>
                <a:gd name="T56" fmla="*/ 1326808 w 2268537"/>
                <a:gd name="T57" fmla="*/ 866548 h 2247901"/>
                <a:gd name="T58" fmla="*/ 1320234 w 2268537"/>
                <a:gd name="T59" fmla="*/ 810532 h 2247901"/>
                <a:gd name="T60" fmla="*/ 1427235 w 2268537"/>
                <a:gd name="T61" fmla="*/ 798966 h 2247901"/>
                <a:gd name="T62" fmla="*/ 1388017 w 2268537"/>
                <a:gd name="T63" fmla="*/ 636134 h 2247901"/>
                <a:gd name="T64" fmla="*/ 1555092 w 2268537"/>
                <a:gd name="T65" fmla="*/ 745444 h 2247901"/>
                <a:gd name="T66" fmla="*/ 1611993 w 2268537"/>
                <a:gd name="T67" fmla="*/ 941614 h 2247901"/>
                <a:gd name="T68" fmla="*/ 1527662 w 2268537"/>
                <a:gd name="T69" fmla="*/ 1124630 h 2247901"/>
                <a:gd name="T70" fmla="*/ 1344717 w 2268537"/>
                <a:gd name="T71" fmla="*/ 1208994 h 2247901"/>
                <a:gd name="T72" fmla="*/ 1148398 w 2268537"/>
                <a:gd name="T73" fmla="*/ 1151844 h 2247901"/>
                <a:gd name="T74" fmla="*/ 1039356 w 2268537"/>
                <a:gd name="T75" fmla="*/ 984930 h 2247901"/>
                <a:gd name="T76" fmla="*/ 1067013 w 2268537"/>
                <a:gd name="T77" fmla="*/ 780823 h 2247901"/>
                <a:gd name="T78" fmla="*/ 1215727 w 2268537"/>
                <a:gd name="T79" fmla="*/ 648834 h 2247901"/>
                <a:gd name="T80" fmla="*/ 1814840 w 2268537"/>
                <a:gd name="T81" fmla="*/ 491075 h 2247901"/>
                <a:gd name="T82" fmla="*/ 1888564 w 2268537"/>
                <a:gd name="T83" fmla="*/ 577139 h 2247901"/>
                <a:gd name="T84" fmla="*/ 1872408 w 2268537"/>
                <a:gd name="T85" fmla="*/ 577818 h 2247901"/>
                <a:gd name="T86" fmla="*/ 1907905 w 2268537"/>
                <a:gd name="T87" fmla="*/ 640554 h 2247901"/>
                <a:gd name="T88" fmla="*/ 1942719 w 2268537"/>
                <a:gd name="T89" fmla="*/ 548375 h 2247901"/>
                <a:gd name="T90" fmla="*/ 1892432 w 2268537"/>
                <a:gd name="T91" fmla="*/ 493113 h 2247901"/>
                <a:gd name="T92" fmla="*/ 1895390 w 2268537"/>
                <a:gd name="T93" fmla="*/ 384401 h 2247901"/>
                <a:gd name="T94" fmla="*/ 2056717 w 2268537"/>
                <a:gd name="T95" fmla="*/ 536598 h 2247901"/>
                <a:gd name="T96" fmla="*/ 1929294 w 2268537"/>
                <a:gd name="T97" fmla="*/ 718464 h 2247901"/>
                <a:gd name="T98" fmla="*/ 1729512 w 2268537"/>
                <a:gd name="T99" fmla="*/ 619944 h 2247901"/>
                <a:gd name="T100" fmla="*/ 1798230 w 2268537"/>
                <a:gd name="T101" fmla="*/ 408635 h 2247901"/>
                <a:gd name="T102" fmla="*/ 1438439 w 2268537"/>
                <a:gd name="T103" fmla="*/ 111042 h 2247901"/>
                <a:gd name="T104" fmla="*/ 1512769 w 2268537"/>
                <a:gd name="T105" fmla="*/ 199876 h 2247901"/>
                <a:gd name="T106" fmla="*/ 1448183 w 2268537"/>
                <a:gd name="T107" fmla="*/ 210980 h 2247901"/>
                <a:gd name="T108" fmla="*/ 1572596 w 2268537"/>
                <a:gd name="T109" fmla="*/ 192171 h 2247901"/>
                <a:gd name="T110" fmla="*/ 1493506 w 2268537"/>
                <a:gd name="T111" fmla="*/ 107869 h 2247901"/>
                <a:gd name="T112" fmla="*/ 1558092 w 2268537"/>
                <a:gd name="T113" fmla="*/ 86114 h 2247901"/>
                <a:gd name="T114" fmla="*/ 1618146 w 2268537"/>
                <a:gd name="T115" fmla="*/ 49629 h 2247901"/>
                <a:gd name="T116" fmla="*/ 1622905 w 2268537"/>
                <a:gd name="T117" fmla="*/ 248145 h 2247901"/>
                <a:gd name="T118" fmla="*/ 1427334 w 2268537"/>
                <a:gd name="T119" fmla="*/ 281231 h 2247901"/>
                <a:gd name="T120" fmla="*/ 1366148 w 2268537"/>
                <a:gd name="T121" fmla="*/ 92686 h 2247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68537" h="2247901">
                  <a:moveTo>
                    <a:pt x="516787" y="1465473"/>
                  </a:moveTo>
                  <a:lnTo>
                    <a:pt x="512476" y="1465700"/>
                  </a:lnTo>
                  <a:lnTo>
                    <a:pt x="507939" y="1466607"/>
                  </a:lnTo>
                  <a:lnTo>
                    <a:pt x="503629" y="1467060"/>
                  </a:lnTo>
                  <a:lnTo>
                    <a:pt x="499545" y="1468194"/>
                  </a:lnTo>
                  <a:lnTo>
                    <a:pt x="495462" y="1469327"/>
                  </a:lnTo>
                  <a:lnTo>
                    <a:pt x="491151" y="1470688"/>
                  </a:lnTo>
                  <a:lnTo>
                    <a:pt x="487295" y="1472275"/>
                  </a:lnTo>
                  <a:lnTo>
                    <a:pt x="483438" y="1474089"/>
                  </a:lnTo>
                  <a:lnTo>
                    <a:pt x="479582" y="1475902"/>
                  </a:lnTo>
                  <a:lnTo>
                    <a:pt x="475952" y="1477943"/>
                  </a:lnTo>
                  <a:lnTo>
                    <a:pt x="472776" y="1480210"/>
                  </a:lnTo>
                  <a:lnTo>
                    <a:pt x="469146" y="1482704"/>
                  </a:lnTo>
                  <a:lnTo>
                    <a:pt x="465970" y="1485425"/>
                  </a:lnTo>
                  <a:lnTo>
                    <a:pt x="462794" y="1487919"/>
                  </a:lnTo>
                  <a:lnTo>
                    <a:pt x="459845" y="1490866"/>
                  </a:lnTo>
                  <a:lnTo>
                    <a:pt x="456896" y="1493814"/>
                  </a:lnTo>
                  <a:lnTo>
                    <a:pt x="454173" y="1496988"/>
                  </a:lnTo>
                  <a:lnTo>
                    <a:pt x="451451" y="1500389"/>
                  </a:lnTo>
                  <a:lnTo>
                    <a:pt x="449182" y="1503563"/>
                  </a:lnTo>
                  <a:lnTo>
                    <a:pt x="446914" y="1507190"/>
                  </a:lnTo>
                  <a:lnTo>
                    <a:pt x="444872" y="1510818"/>
                  </a:lnTo>
                  <a:lnTo>
                    <a:pt x="442830" y="1514446"/>
                  </a:lnTo>
                  <a:lnTo>
                    <a:pt x="441242" y="1518300"/>
                  </a:lnTo>
                  <a:lnTo>
                    <a:pt x="439654" y="1522381"/>
                  </a:lnTo>
                  <a:lnTo>
                    <a:pt x="438066" y="1526462"/>
                  </a:lnTo>
                  <a:lnTo>
                    <a:pt x="437159" y="1530543"/>
                  </a:lnTo>
                  <a:lnTo>
                    <a:pt x="436025" y="1534851"/>
                  </a:lnTo>
                  <a:lnTo>
                    <a:pt x="435344" y="1538932"/>
                  </a:lnTo>
                  <a:lnTo>
                    <a:pt x="434663" y="1543466"/>
                  </a:lnTo>
                  <a:lnTo>
                    <a:pt x="434437" y="1547774"/>
                  </a:lnTo>
                  <a:lnTo>
                    <a:pt x="434210" y="1552309"/>
                  </a:lnTo>
                  <a:lnTo>
                    <a:pt x="434437" y="1556843"/>
                  </a:lnTo>
                  <a:lnTo>
                    <a:pt x="434663" y="1561151"/>
                  </a:lnTo>
                  <a:lnTo>
                    <a:pt x="435344" y="1565459"/>
                  </a:lnTo>
                  <a:lnTo>
                    <a:pt x="436025" y="1569767"/>
                  </a:lnTo>
                  <a:lnTo>
                    <a:pt x="437159" y="1574074"/>
                  </a:lnTo>
                  <a:lnTo>
                    <a:pt x="438066" y="1578155"/>
                  </a:lnTo>
                  <a:lnTo>
                    <a:pt x="439654" y="1582010"/>
                  </a:lnTo>
                  <a:lnTo>
                    <a:pt x="441242" y="1586091"/>
                  </a:lnTo>
                  <a:lnTo>
                    <a:pt x="442830" y="1589945"/>
                  </a:lnTo>
                  <a:lnTo>
                    <a:pt x="444872" y="1593573"/>
                  </a:lnTo>
                  <a:lnTo>
                    <a:pt x="446914" y="1597200"/>
                  </a:lnTo>
                  <a:lnTo>
                    <a:pt x="449182" y="1600828"/>
                  </a:lnTo>
                  <a:lnTo>
                    <a:pt x="451451" y="1604229"/>
                  </a:lnTo>
                  <a:lnTo>
                    <a:pt x="454173" y="1607630"/>
                  </a:lnTo>
                  <a:lnTo>
                    <a:pt x="456896" y="1610577"/>
                  </a:lnTo>
                  <a:lnTo>
                    <a:pt x="459845" y="1613751"/>
                  </a:lnTo>
                  <a:lnTo>
                    <a:pt x="462794" y="1616472"/>
                  </a:lnTo>
                  <a:lnTo>
                    <a:pt x="465970" y="1619193"/>
                  </a:lnTo>
                  <a:lnTo>
                    <a:pt x="469146" y="1621687"/>
                  </a:lnTo>
                  <a:lnTo>
                    <a:pt x="472776" y="1624407"/>
                  </a:lnTo>
                  <a:lnTo>
                    <a:pt x="475952" y="1626675"/>
                  </a:lnTo>
                  <a:lnTo>
                    <a:pt x="479582" y="1628715"/>
                  </a:lnTo>
                  <a:lnTo>
                    <a:pt x="483438" y="1630529"/>
                  </a:lnTo>
                  <a:lnTo>
                    <a:pt x="487295" y="1632343"/>
                  </a:lnTo>
                  <a:lnTo>
                    <a:pt x="491151" y="1633930"/>
                  </a:lnTo>
                  <a:lnTo>
                    <a:pt x="495462" y="1635063"/>
                  </a:lnTo>
                  <a:lnTo>
                    <a:pt x="499545" y="1636424"/>
                  </a:lnTo>
                  <a:lnTo>
                    <a:pt x="503629" y="1637557"/>
                  </a:lnTo>
                  <a:lnTo>
                    <a:pt x="507939" y="1638011"/>
                  </a:lnTo>
                  <a:lnTo>
                    <a:pt x="512476" y="1638691"/>
                  </a:lnTo>
                  <a:lnTo>
                    <a:pt x="516787" y="1638918"/>
                  </a:lnTo>
                  <a:lnTo>
                    <a:pt x="521097" y="1638918"/>
                  </a:lnTo>
                  <a:lnTo>
                    <a:pt x="525634" y="1638918"/>
                  </a:lnTo>
                  <a:lnTo>
                    <a:pt x="529944" y="1638691"/>
                  </a:lnTo>
                  <a:lnTo>
                    <a:pt x="534255" y="1638011"/>
                  </a:lnTo>
                  <a:lnTo>
                    <a:pt x="538792" y="1637557"/>
                  </a:lnTo>
                  <a:lnTo>
                    <a:pt x="542875" y="1636424"/>
                  </a:lnTo>
                  <a:lnTo>
                    <a:pt x="546959" y="1635063"/>
                  </a:lnTo>
                  <a:lnTo>
                    <a:pt x="551042" y="1633930"/>
                  </a:lnTo>
                  <a:lnTo>
                    <a:pt x="554899" y="1632343"/>
                  </a:lnTo>
                  <a:lnTo>
                    <a:pt x="558756" y="1630529"/>
                  </a:lnTo>
                  <a:lnTo>
                    <a:pt x="562839" y="1628715"/>
                  </a:lnTo>
                  <a:lnTo>
                    <a:pt x="566242" y="1626675"/>
                  </a:lnTo>
                  <a:lnTo>
                    <a:pt x="569645" y="1624407"/>
                  </a:lnTo>
                  <a:lnTo>
                    <a:pt x="573275" y="1621687"/>
                  </a:lnTo>
                  <a:lnTo>
                    <a:pt x="576451" y="1619193"/>
                  </a:lnTo>
                  <a:lnTo>
                    <a:pt x="579854" y="1616472"/>
                  </a:lnTo>
                  <a:lnTo>
                    <a:pt x="582576" y="1613751"/>
                  </a:lnTo>
                  <a:lnTo>
                    <a:pt x="585525" y="1610577"/>
                  </a:lnTo>
                  <a:lnTo>
                    <a:pt x="588247" y="1607630"/>
                  </a:lnTo>
                  <a:lnTo>
                    <a:pt x="590743" y="1604229"/>
                  </a:lnTo>
                  <a:lnTo>
                    <a:pt x="593238" y="1600828"/>
                  </a:lnTo>
                  <a:lnTo>
                    <a:pt x="595507" y="1597200"/>
                  </a:lnTo>
                  <a:lnTo>
                    <a:pt x="597549" y="1593573"/>
                  </a:lnTo>
                  <a:lnTo>
                    <a:pt x="599590" y="1589945"/>
                  </a:lnTo>
                  <a:lnTo>
                    <a:pt x="601178" y="1586091"/>
                  </a:lnTo>
                  <a:lnTo>
                    <a:pt x="602766" y="1582010"/>
                  </a:lnTo>
                  <a:lnTo>
                    <a:pt x="604354" y="1578155"/>
                  </a:lnTo>
                  <a:lnTo>
                    <a:pt x="605262" y="1574074"/>
                  </a:lnTo>
                  <a:lnTo>
                    <a:pt x="606396" y="1569767"/>
                  </a:lnTo>
                  <a:lnTo>
                    <a:pt x="607077" y="1565459"/>
                  </a:lnTo>
                  <a:lnTo>
                    <a:pt x="607531" y="1561151"/>
                  </a:lnTo>
                  <a:lnTo>
                    <a:pt x="607984" y="1556843"/>
                  </a:lnTo>
                  <a:lnTo>
                    <a:pt x="608211" y="1552309"/>
                  </a:lnTo>
                  <a:lnTo>
                    <a:pt x="607984" y="1547774"/>
                  </a:lnTo>
                  <a:lnTo>
                    <a:pt x="607531" y="1543466"/>
                  </a:lnTo>
                  <a:lnTo>
                    <a:pt x="607077" y="1538932"/>
                  </a:lnTo>
                  <a:lnTo>
                    <a:pt x="606396" y="1534851"/>
                  </a:lnTo>
                  <a:lnTo>
                    <a:pt x="605262" y="1530543"/>
                  </a:lnTo>
                  <a:lnTo>
                    <a:pt x="604354" y="1526462"/>
                  </a:lnTo>
                  <a:lnTo>
                    <a:pt x="602766" y="1522381"/>
                  </a:lnTo>
                  <a:lnTo>
                    <a:pt x="601178" y="1518300"/>
                  </a:lnTo>
                  <a:lnTo>
                    <a:pt x="599590" y="1514446"/>
                  </a:lnTo>
                  <a:lnTo>
                    <a:pt x="597549" y="1510818"/>
                  </a:lnTo>
                  <a:lnTo>
                    <a:pt x="595507" y="1507190"/>
                  </a:lnTo>
                  <a:lnTo>
                    <a:pt x="593238" y="1503563"/>
                  </a:lnTo>
                  <a:lnTo>
                    <a:pt x="590743" y="1500389"/>
                  </a:lnTo>
                  <a:lnTo>
                    <a:pt x="588247" y="1496988"/>
                  </a:lnTo>
                  <a:lnTo>
                    <a:pt x="585525" y="1493814"/>
                  </a:lnTo>
                  <a:lnTo>
                    <a:pt x="582576" y="1490866"/>
                  </a:lnTo>
                  <a:lnTo>
                    <a:pt x="579854" y="1487919"/>
                  </a:lnTo>
                  <a:lnTo>
                    <a:pt x="576451" y="1485425"/>
                  </a:lnTo>
                  <a:lnTo>
                    <a:pt x="573275" y="1482704"/>
                  </a:lnTo>
                  <a:lnTo>
                    <a:pt x="569645" y="1480210"/>
                  </a:lnTo>
                  <a:lnTo>
                    <a:pt x="566242" y="1477943"/>
                  </a:lnTo>
                  <a:lnTo>
                    <a:pt x="562839" y="1475902"/>
                  </a:lnTo>
                  <a:lnTo>
                    <a:pt x="558756" y="1474089"/>
                  </a:lnTo>
                  <a:lnTo>
                    <a:pt x="554899" y="1472275"/>
                  </a:lnTo>
                  <a:lnTo>
                    <a:pt x="551042" y="1470688"/>
                  </a:lnTo>
                  <a:lnTo>
                    <a:pt x="546959" y="1469327"/>
                  </a:lnTo>
                  <a:lnTo>
                    <a:pt x="542875" y="1468194"/>
                  </a:lnTo>
                  <a:lnTo>
                    <a:pt x="538792" y="1467060"/>
                  </a:lnTo>
                  <a:lnTo>
                    <a:pt x="534255" y="1466607"/>
                  </a:lnTo>
                  <a:lnTo>
                    <a:pt x="529944" y="1465700"/>
                  </a:lnTo>
                  <a:lnTo>
                    <a:pt x="525634" y="1465473"/>
                  </a:lnTo>
                  <a:lnTo>
                    <a:pt x="521097" y="1465473"/>
                  </a:lnTo>
                  <a:lnTo>
                    <a:pt x="516787" y="1465473"/>
                  </a:lnTo>
                  <a:close/>
                  <a:moveTo>
                    <a:pt x="779462" y="1465263"/>
                  </a:moveTo>
                  <a:lnTo>
                    <a:pt x="795909" y="1465263"/>
                  </a:lnTo>
                  <a:lnTo>
                    <a:pt x="795118" y="1465354"/>
                  </a:lnTo>
                  <a:lnTo>
                    <a:pt x="796247" y="1465263"/>
                  </a:lnTo>
                  <a:lnTo>
                    <a:pt x="802144" y="1465263"/>
                  </a:lnTo>
                  <a:lnTo>
                    <a:pt x="997663" y="1465263"/>
                  </a:lnTo>
                  <a:lnTo>
                    <a:pt x="1331996" y="1465263"/>
                  </a:lnTo>
                  <a:lnTo>
                    <a:pt x="1527515" y="1465263"/>
                  </a:lnTo>
                  <a:lnTo>
                    <a:pt x="1532959" y="1465263"/>
                  </a:lnTo>
                  <a:lnTo>
                    <a:pt x="1538630" y="1465717"/>
                  </a:lnTo>
                  <a:lnTo>
                    <a:pt x="1543846" y="1466398"/>
                  </a:lnTo>
                  <a:lnTo>
                    <a:pt x="1549290" y="1467307"/>
                  </a:lnTo>
                  <a:lnTo>
                    <a:pt x="1554507" y="1468669"/>
                  </a:lnTo>
                  <a:lnTo>
                    <a:pt x="1559497" y="1470031"/>
                  </a:lnTo>
                  <a:lnTo>
                    <a:pt x="1564487" y="1471848"/>
                  </a:lnTo>
                  <a:lnTo>
                    <a:pt x="1569477" y="1473664"/>
                  </a:lnTo>
                  <a:lnTo>
                    <a:pt x="1574014" y="1475934"/>
                  </a:lnTo>
                  <a:lnTo>
                    <a:pt x="1578550" y="1478205"/>
                  </a:lnTo>
                  <a:lnTo>
                    <a:pt x="1583313" y="1480702"/>
                  </a:lnTo>
                  <a:lnTo>
                    <a:pt x="1587396" y="1483654"/>
                  </a:lnTo>
                  <a:lnTo>
                    <a:pt x="1591706" y="1486378"/>
                  </a:lnTo>
                  <a:lnTo>
                    <a:pt x="1595788" y="1489784"/>
                  </a:lnTo>
                  <a:lnTo>
                    <a:pt x="1599644" y="1493190"/>
                  </a:lnTo>
                  <a:lnTo>
                    <a:pt x="1603500" y="1496595"/>
                  </a:lnTo>
                  <a:lnTo>
                    <a:pt x="1607129" y="1500455"/>
                  </a:lnTo>
                  <a:lnTo>
                    <a:pt x="1610305" y="1504315"/>
                  </a:lnTo>
                  <a:lnTo>
                    <a:pt x="1613480" y="1508402"/>
                  </a:lnTo>
                  <a:lnTo>
                    <a:pt x="1616656" y="1512488"/>
                  </a:lnTo>
                  <a:lnTo>
                    <a:pt x="1619151" y="1517029"/>
                  </a:lnTo>
                  <a:lnTo>
                    <a:pt x="1621646" y="1521343"/>
                  </a:lnTo>
                  <a:lnTo>
                    <a:pt x="1624368" y="1525884"/>
                  </a:lnTo>
                  <a:lnTo>
                    <a:pt x="1626409" y="1530652"/>
                  </a:lnTo>
                  <a:lnTo>
                    <a:pt x="1628224" y="1535420"/>
                  </a:lnTo>
                  <a:lnTo>
                    <a:pt x="1630038" y="1540642"/>
                  </a:lnTo>
                  <a:lnTo>
                    <a:pt x="1631626" y="1545637"/>
                  </a:lnTo>
                  <a:lnTo>
                    <a:pt x="1632533" y="1550859"/>
                  </a:lnTo>
                  <a:lnTo>
                    <a:pt x="1633667" y="1556081"/>
                  </a:lnTo>
                  <a:lnTo>
                    <a:pt x="1634121" y="1561530"/>
                  </a:lnTo>
                  <a:lnTo>
                    <a:pt x="1634575" y="1566979"/>
                  </a:lnTo>
                  <a:lnTo>
                    <a:pt x="1634801" y="1572428"/>
                  </a:lnTo>
                  <a:lnTo>
                    <a:pt x="1634575" y="1578104"/>
                  </a:lnTo>
                  <a:lnTo>
                    <a:pt x="1634121" y="1583553"/>
                  </a:lnTo>
                  <a:lnTo>
                    <a:pt x="1633667" y="1588775"/>
                  </a:lnTo>
                  <a:lnTo>
                    <a:pt x="1632533" y="1594224"/>
                  </a:lnTo>
                  <a:lnTo>
                    <a:pt x="1631626" y="1599219"/>
                  </a:lnTo>
                  <a:lnTo>
                    <a:pt x="1630038" y="1604441"/>
                  </a:lnTo>
                  <a:lnTo>
                    <a:pt x="1628224" y="1609436"/>
                  </a:lnTo>
                  <a:lnTo>
                    <a:pt x="1626409" y="1614204"/>
                  </a:lnTo>
                  <a:lnTo>
                    <a:pt x="1624368" y="1618972"/>
                  </a:lnTo>
                  <a:lnTo>
                    <a:pt x="1621646" y="1623513"/>
                  </a:lnTo>
                  <a:lnTo>
                    <a:pt x="1619151" y="1628054"/>
                  </a:lnTo>
                  <a:lnTo>
                    <a:pt x="1616656" y="1632368"/>
                  </a:lnTo>
                  <a:lnTo>
                    <a:pt x="1613480" y="1636681"/>
                  </a:lnTo>
                  <a:lnTo>
                    <a:pt x="1610305" y="1640541"/>
                  </a:lnTo>
                  <a:lnTo>
                    <a:pt x="1607129" y="1644401"/>
                  </a:lnTo>
                  <a:lnTo>
                    <a:pt x="1603500" y="1648261"/>
                  </a:lnTo>
                  <a:lnTo>
                    <a:pt x="1599644" y="1651893"/>
                  </a:lnTo>
                  <a:lnTo>
                    <a:pt x="1595788" y="1655299"/>
                  </a:lnTo>
                  <a:lnTo>
                    <a:pt x="1591706" y="1658478"/>
                  </a:lnTo>
                  <a:lnTo>
                    <a:pt x="1587396" y="1661429"/>
                  </a:lnTo>
                  <a:lnTo>
                    <a:pt x="1583313" y="1664154"/>
                  </a:lnTo>
                  <a:lnTo>
                    <a:pt x="1578550" y="1666651"/>
                  </a:lnTo>
                  <a:lnTo>
                    <a:pt x="1574014" y="1669149"/>
                  </a:lnTo>
                  <a:lnTo>
                    <a:pt x="1569477" y="1671419"/>
                  </a:lnTo>
                  <a:lnTo>
                    <a:pt x="1564487" y="1673236"/>
                  </a:lnTo>
                  <a:lnTo>
                    <a:pt x="1559497" y="1674825"/>
                  </a:lnTo>
                  <a:lnTo>
                    <a:pt x="1554507" y="1676187"/>
                  </a:lnTo>
                  <a:lnTo>
                    <a:pt x="1549290" y="1677549"/>
                  </a:lnTo>
                  <a:lnTo>
                    <a:pt x="1543846" y="1678458"/>
                  </a:lnTo>
                  <a:lnTo>
                    <a:pt x="1538630" y="1679139"/>
                  </a:lnTo>
                  <a:lnTo>
                    <a:pt x="1532959" y="1679593"/>
                  </a:lnTo>
                  <a:lnTo>
                    <a:pt x="1527515" y="1679820"/>
                  </a:lnTo>
                  <a:lnTo>
                    <a:pt x="1331996" y="1679820"/>
                  </a:lnTo>
                  <a:lnTo>
                    <a:pt x="1169820" y="1679820"/>
                  </a:lnTo>
                  <a:lnTo>
                    <a:pt x="1169820" y="1730451"/>
                  </a:lnTo>
                  <a:lnTo>
                    <a:pt x="1527515" y="1730451"/>
                  </a:lnTo>
                  <a:lnTo>
                    <a:pt x="1537496" y="1730224"/>
                  </a:lnTo>
                  <a:lnTo>
                    <a:pt x="1547022" y="1729088"/>
                  </a:lnTo>
                  <a:lnTo>
                    <a:pt x="1556322" y="1727953"/>
                  </a:lnTo>
                  <a:lnTo>
                    <a:pt x="1565394" y="1725683"/>
                  </a:lnTo>
                  <a:lnTo>
                    <a:pt x="1574467" y="1723185"/>
                  </a:lnTo>
                  <a:lnTo>
                    <a:pt x="1583313" y="1720461"/>
                  </a:lnTo>
                  <a:lnTo>
                    <a:pt x="1591706" y="1716828"/>
                  </a:lnTo>
                  <a:lnTo>
                    <a:pt x="1600098" y="1712514"/>
                  </a:lnTo>
                  <a:lnTo>
                    <a:pt x="1608037" y="1708200"/>
                  </a:lnTo>
                  <a:lnTo>
                    <a:pt x="1615749" y="1703432"/>
                  </a:lnTo>
                  <a:lnTo>
                    <a:pt x="1623007" y="1697983"/>
                  </a:lnTo>
                  <a:lnTo>
                    <a:pt x="1630265" y="1692307"/>
                  </a:lnTo>
                  <a:lnTo>
                    <a:pt x="1637070" y="1685950"/>
                  </a:lnTo>
                  <a:lnTo>
                    <a:pt x="1643194" y="1679593"/>
                  </a:lnTo>
                  <a:lnTo>
                    <a:pt x="1649318" y="1672781"/>
                  </a:lnTo>
                  <a:lnTo>
                    <a:pt x="1654762" y="1665743"/>
                  </a:lnTo>
                  <a:lnTo>
                    <a:pt x="2174633" y="1612615"/>
                  </a:lnTo>
                  <a:lnTo>
                    <a:pt x="2179170" y="1612388"/>
                  </a:lnTo>
                  <a:lnTo>
                    <a:pt x="2183479" y="1612388"/>
                  </a:lnTo>
                  <a:lnTo>
                    <a:pt x="2188243" y="1612388"/>
                  </a:lnTo>
                  <a:lnTo>
                    <a:pt x="2192552" y="1613069"/>
                  </a:lnTo>
                  <a:lnTo>
                    <a:pt x="2197089" y="1613523"/>
                  </a:lnTo>
                  <a:lnTo>
                    <a:pt x="2201398" y="1614431"/>
                  </a:lnTo>
                  <a:lnTo>
                    <a:pt x="2205481" y="1615566"/>
                  </a:lnTo>
                  <a:lnTo>
                    <a:pt x="2209791" y="1616929"/>
                  </a:lnTo>
                  <a:lnTo>
                    <a:pt x="2214100" y="1618291"/>
                  </a:lnTo>
                  <a:lnTo>
                    <a:pt x="2218183" y="1620107"/>
                  </a:lnTo>
                  <a:lnTo>
                    <a:pt x="2222039" y="1622378"/>
                  </a:lnTo>
                  <a:lnTo>
                    <a:pt x="2225895" y="1624648"/>
                  </a:lnTo>
                  <a:lnTo>
                    <a:pt x="2229751" y="1626919"/>
                  </a:lnTo>
                  <a:lnTo>
                    <a:pt x="2233380" y="1629643"/>
                  </a:lnTo>
                  <a:lnTo>
                    <a:pt x="2237009" y="1632595"/>
                  </a:lnTo>
                  <a:lnTo>
                    <a:pt x="2240411" y="1635773"/>
                  </a:lnTo>
                  <a:lnTo>
                    <a:pt x="2243587" y="1638725"/>
                  </a:lnTo>
                  <a:lnTo>
                    <a:pt x="2246762" y="1642358"/>
                  </a:lnTo>
                  <a:lnTo>
                    <a:pt x="2249711" y="1645990"/>
                  </a:lnTo>
                  <a:lnTo>
                    <a:pt x="2252206" y="1649623"/>
                  </a:lnTo>
                  <a:lnTo>
                    <a:pt x="2254701" y="1653483"/>
                  </a:lnTo>
                  <a:lnTo>
                    <a:pt x="2257196" y="1657342"/>
                  </a:lnTo>
                  <a:lnTo>
                    <a:pt x="2259237" y="1661429"/>
                  </a:lnTo>
                  <a:lnTo>
                    <a:pt x="2261052" y="1665970"/>
                  </a:lnTo>
                  <a:lnTo>
                    <a:pt x="2262867" y="1670057"/>
                  </a:lnTo>
                  <a:lnTo>
                    <a:pt x="2264227" y="1674371"/>
                  </a:lnTo>
                  <a:lnTo>
                    <a:pt x="2265588" y="1679139"/>
                  </a:lnTo>
                  <a:lnTo>
                    <a:pt x="2266723" y="1683453"/>
                  </a:lnTo>
                  <a:lnTo>
                    <a:pt x="2267403" y="1687993"/>
                  </a:lnTo>
                  <a:lnTo>
                    <a:pt x="2267857" y="1692761"/>
                  </a:lnTo>
                  <a:lnTo>
                    <a:pt x="2268083" y="1697302"/>
                  </a:lnTo>
                  <a:lnTo>
                    <a:pt x="2268537" y="1702297"/>
                  </a:lnTo>
                  <a:lnTo>
                    <a:pt x="2268537" y="1712287"/>
                  </a:lnTo>
                  <a:lnTo>
                    <a:pt x="2268083" y="1717055"/>
                  </a:lnTo>
                  <a:lnTo>
                    <a:pt x="2267857" y="1721369"/>
                  </a:lnTo>
                  <a:lnTo>
                    <a:pt x="2267630" y="1726137"/>
                  </a:lnTo>
                  <a:lnTo>
                    <a:pt x="2266949" y="1730451"/>
                  </a:lnTo>
                  <a:lnTo>
                    <a:pt x="2266042" y="1734764"/>
                  </a:lnTo>
                  <a:lnTo>
                    <a:pt x="2265361" y="1739305"/>
                  </a:lnTo>
                  <a:lnTo>
                    <a:pt x="2264001" y="1743392"/>
                  </a:lnTo>
                  <a:lnTo>
                    <a:pt x="2262867" y="1747479"/>
                  </a:lnTo>
                  <a:lnTo>
                    <a:pt x="2261506" y="1751566"/>
                  </a:lnTo>
                  <a:lnTo>
                    <a:pt x="2259918" y="1755653"/>
                  </a:lnTo>
                  <a:lnTo>
                    <a:pt x="2258103" y="1759512"/>
                  </a:lnTo>
                  <a:lnTo>
                    <a:pt x="2256062" y="1763599"/>
                  </a:lnTo>
                  <a:lnTo>
                    <a:pt x="2254247" y="1767459"/>
                  </a:lnTo>
                  <a:lnTo>
                    <a:pt x="2251979" y="1770864"/>
                  </a:lnTo>
                  <a:lnTo>
                    <a:pt x="2249711" y="1774497"/>
                  </a:lnTo>
                  <a:lnTo>
                    <a:pt x="2247216" y="1778130"/>
                  </a:lnTo>
                  <a:lnTo>
                    <a:pt x="2244721" y="1781536"/>
                  </a:lnTo>
                  <a:lnTo>
                    <a:pt x="2241772" y="1784714"/>
                  </a:lnTo>
                  <a:lnTo>
                    <a:pt x="2239050" y="1788120"/>
                  </a:lnTo>
                  <a:lnTo>
                    <a:pt x="2236102" y="1791071"/>
                  </a:lnTo>
                  <a:lnTo>
                    <a:pt x="2233153" y="1794023"/>
                  </a:lnTo>
                  <a:lnTo>
                    <a:pt x="2229977" y="1796747"/>
                  </a:lnTo>
                  <a:lnTo>
                    <a:pt x="2226575" y="1799472"/>
                  </a:lnTo>
                  <a:lnTo>
                    <a:pt x="2223400" y="1801969"/>
                  </a:lnTo>
                  <a:lnTo>
                    <a:pt x="2219771" y="1804240"/>
                  </a:lnTo>
                  <a:lnTo>
                    <a:pt x="2216141" y="1806510"/>
                  </a:lnTo>
                  <a:lnTo>
                    <a:pt x="2212512" y="1808554"/>
                  </a:lnTo>
                  <a:lnTo>
                    <a:pt x="2208657" y="1810370"/>
                  </a:lnTo>
                  <a:lnTo>
                    <a:pt x="2204801" y="1812186"/>
                  </a:lnTo>
                  <a:lnTo>
                    <a:pt x="2200718" y="1813776"/>
                  </a:lnTo>
                  <a:lnTo>
                    <a:pt x="2196635" y="1815365"/>
                  </a:lnTo>
                  <a:lnTo>
                    <a:pt x="2192325" y="1816727"/>
                  </a:lnTo>
                  <a:lnTo>
                    <a:pt x="1439282" y="2028332"/>
                  </a:lnTo>
                  <a:lnTo>
                    <a:pt x="1418869" y="2033781"/>
                  </a:lnTo>
                  <a:lnTo>
                    <a:pt x="1398682" y="2039003"/>
                  </a:lnTo>
                  <a:lnTo>
                    <a:pt x="1378268" y="2043317"/>
                  </a:lnTo>
                  <a:lnTo>
                    <a:pt x="1357854" y="2047404"/>
                  </a:lnTo>
                  <a:lnTo>
                    <a:pt x="1337213" y="2051037"/>
                  </a:lnTo>
                  <a:lnTo>
                    <a:pt x="1316573" y="2054442"/>
                  </a:lnTo>
                  <a:lnTo>
                    <a:pt x="1295932" y="2056940"/>
                  </a:lnTo>
                  <a:lnTo>
                    <a:pt x="1275291" y="2059437"/>
                  </a:lnTo>
                  <a:lnTo>
                    <a:pt x="1254424" y="2061254"/>
                  </a:lnTo>
                  <a:lnTo>
                    <a:pt x="1233556" y="2062389"/>
                  </a:lnTo>
                  <a:lnTo>
                    <a:pt x="1212916" y="2063297"/>
                  </a:lnTo>
                  <a:lnTo>
                    <a:pt x="1192048" y="2063751"/>
                  </a:lnTo>
                  <a:lnTo>
                    <a:pt x="1171181" y="2063751"/>
                  </a:lnTo>
                  <a:lnTo>
                    <a:pt x="1150087" y="2063297"/>
                  </a:lnTo>
                  <a:lnTo>
                    <a:pt x="1129219" y="2062162"/>
                  </a:lnTo>
                  <a:lnTo>
                    <a:pt x="1108352" y="2060573"/>
                  </a:lnTo>
                  <a:lnTo>
                    <a:pt x="796701" y="2035598"/>
                  </a:lnTo>
                  <a:lnTo>
                    <a:pt x="792391" y="2035144"/>
                  </a:lnTo>
                  <a:lnTo>
                    <a:pt x="788081" y="2034463"/>
                  </a:lnTo>
                  <a:lnTo>
                    <a:pt x="783545" y="2033554"/>
                  </a:lnTo>
                  <a:lnTo>
                    <a:pt x="779462" y="2032419"/>
                  </a:lnTo>
                  <a:lnTo>
                    <a:pt x="779462" y="1468438"/>
                  </a:lnTo>
                  <a:lnTo>
                    <a:pt x="779462" y="1467534"/>
                  </a:lnTo>
                  <a:lnTo>
                    <a:pt x="779462" y="1465263"/>
                  </a:lnTo>
                  <a:close/>
                  <a:moveTo>
                    <a:pt x="0" y="1401763"/>
                  </a:moveTo>
                  <a:lnTo>
                    <a:pt x="695325" y="1401763"/>
                  </a:lnTo>
                  <a:lnTo>
                    <a:pt x="695325" y="1572487"/>
                  </a:lnTo>
                  <a:lnTo>
                    <a:pt x="695325" y="1927085"/>
                  </a:lnTo>
                  <a:lnTo>
                    <a:pt x="695325" y="2247901"/>
                  </a:lnTo>
                  <a:lnTo>
                    <a:pt x="0" y="2247901"/>
                  </a:lnTo>
                  <a:lnTo>
                    <a:pt x="0" y="1401763"/>
                  </a:lnTo>
                  <a:close/>
                  <a:moveTo>
                    <a:pt x="1870009" y="1163726"/>
                  </a:moveTo>
                  <a:lnTo>
                    <a:pt x="1870009" y="1180300"/>
                  </a:lnTo>
                  <a:lnTo>
                    <a:pt x="1861189" y="1180981"/>
                  </a:lnTo>
                  <a:lnTo>
                    <a:pt x="1853274" y="1182343"/>
                  </a:lnTo>
                  <a:lnTo>
                    <a:pt x="1845586" y="1183705"/>
                  </a:lnTo>
                  <a:lnTo>
                    <a:pt x="1838575" y="1185522"/>
                  </a:lnTo>
                  <a:lnTo>
                    <a:pt x="1832243" y="1188019"/>
                  </a:lnTo>
                  <a:lnTo>
                    <a:pt x="1826138" y="1190290"/>
                  </a:lnTo>
                  <a:lnTo>
                    <a:pt x="1820936" y="1193014"/>
                  </a:lnTo>
                  <a:lnTo>
                    <a:pt x="1816187" y="1196193"/>
                  </a:lnTo>
                  <a:lnTo>
                    <a:pt x="1811891" y="1199825"/>
                  </a:lnTo>
                  <a:lnTo>
                    <a:pt x="1810081" y="1201642"/>
                  </a:lnTo>
                  <a:lnTo>
                    <a:pt x="1808272" y="1203458"/>
                  </a:lnTo>
                  <a:lnTo>
                    <a:pt x="1806689" y="1205501"/>
                  </a:lnTo>
                  <a:lnTo>
                    <a:pt x="1805106" y="1207545"/>
                  </a:lnTo>
                  <a:lnTo>
                    <a:pt x="1803749" y="1209588"/>
                  </a:lnTo>
                  <a:lnTo>
                    <a:pt x="1802619" y="1211859"/>
                  </a:lnTo>
                  <a:lnTo>
                    <a:pt x="1801488" y="1214356"/>
                  </a:lnTo>
                  <a:lnTo>
                    <a:pt x="1800583" y="1216627"/>
                  </a:lnTo>
                  <a:lnTo>
                    <a:pt x="1799679" y="1219124"/>
                  </a:lnTo>
                  <a:lnTo>
                    <a:pt x="1799227" y="1221395"/>
                  </a:lnTo>
                  <a:lnTo>
                    <a:pt x="1798548" y="1226844"/>
                  </a:lnTo>
                  <a:lnTo>
                    <a:pt x="1798096" y="1232520"/>
                  </a:lnTo>
                  <a:lnTo>
                    <a:pt x="1798096" y="1236379"/>
                  </a:lnTo>
                  <a:lnTo>
                    <a:pt x="1798774" y="1240239"/>
                  </a:lnTo>
                  <a:lnTo>
                    <a:pt x="1799227" y="1243872"/>
                  </a:lnTo>
                  <a:lnTo>
                    <a:pt x="1800357" y="1247504"/>
                  </a:lnTo>
                  <a:lnTo>
                    <a:pt x="1801488" y="1251137"/>
                  </a:lnTo>
                  <a:lnTo>
                    <a:pt x="1802845" y="1254543"/>
                  </a:lnTo>
                  <a:lnTo>
                    <a:pt x="1804654" y="1257948"/>
                  </a:lnTo>
                  <a:lnTo>
                    <a:pt x="1806689" y="1261354"/>
                  </a:lnTo>
                  <a:lnTo>
                    <a:pt x="1808725" y="1264079"/>
                  </a:lnTo>
                  <a:lnTo>
                    <a:pt x="1810986" y="1267257"/>
                  </a:lnTo>
                  <a:lnTo>
                    <a:pt x="1813474" y="1269755"/>
                  </a:lnTo>
                  <a:lnTo>
                    <a:pt x="1815961" y="1272252"/>
                  </a:lnTo>
                  <a:lnTo>
                    <a:pt x="1818449" y="1274750"/>
                  </a:lnTo>
                  <a:lnTo>
                    <a:pt x="1821162" y="1277020"/>
                  </a:lnTo>
                  <a:lnTo>
                    <a:pt x="1823876" y="1278836"/>
                  </a:lnTo>
                  <a:lnTo>
                    <a:pt x="1826816" y="1280653"/>
                  </a:lnTo>
                  <a:lnTo>
                    <a:pt x="1834053" y="1284740"/>
                  </a:lnTo>
                  <a:lnTo>
                    <a:pt x="1843777" y="1289734"/>
                  </a:lnTo>
                  <a:lnTo>
                    <a:pt x="1855988" y="1295638"/>
                  </a:lnTo>
                  <a:lnTo>
                    <a:pt x="1870914" y="1302676"/>
                  </a:lnTo>
                  <a:lnTo>
                    <a:pt x="1875436" y="1304719"/>
                  </a:lnTo>
                  <a:lnTo>
                    <a:pt x="1879507" y="1306763"/>
                  </a:lnTo>
                  <a:lnTo>
                    <a:pt x="1883125" y="1309033"/>
                  </a:lnTo>
                  <a:lnTo>
                    <a:pt x="1886065" y="1311077"/>
                  </a:lnTo>
                  <a:lnTo>
                    <a:pt x="1889005" y="1312893"/>
                  </a:lnTo>
                  <a:lnTo>
                    <a:pt x="1891040" y="1314936"/>
                  </a:lnTo>
                  <a:lnTo>
                    <a:pt x="1892623" y="1316980"/>
                  </a:lnTo>
                  <a:lnTo>
                    <a:pt x="1893528" y="1318796"/>
                  </a:lnTo>
                  <a:lnTo>
                    <a:pt x="1894432" y="1320839"/>
                  </a:lnTo>
                  <a:lnTo>
                    <a:pt x="1895111" y="1323110"/>
                  </a:lnTo>
                  <a:lnTo>
                    <a:pt x="1895563" y="1325834"/>
                  </a:lnTo>
                  <a:lnTo>
                    <a:pt x="1896241" y="1328559"/>
                  </a:lnTo>
                  <a:lnTo>
                    <a:pt x="1896694" y="1335597"/>
                  </a:lnTo>
                  <a:lnTo>
                    <a:pt x="1896920" y="1343544"/>
                  </a:lnTo>
                  <a:lnTo>
                    <a:pt x="1896694" y="1346722"/>
                  </a:lnTo>
                  <a:lnTo>
                    <a:pt x="1896241" y="1349447"/>
                  </a:lnTo>
                  <a:lnTo>
                    <a:pt x="1894885" y="1352171"/>
                  </a:lnTo>
                  <a:lnTo>
                    <a:pt x="1893302" y="1353988"/>
                  </a:lnTo>
                  <a:lnTo>
                    <a:pt x="1892623" y="1354669"/>
                  </a:lnTo>
                  <a:lnTo>
                    <a:pt x="1891492" y="1355577"/>
                  </a:lnTo>
                  <a:lnTo>
                    <a:pt x="1889005" y="1356485"/>
                  </a:lnTo>
                  <a:lnTo>
                    <a:pt x="1886065" y="1357393"/>
                  </a:lnTo>
                  <a:lnTo>
                    <a:pt x="1882899" y="1357620"/>
                  </a:lnTo>
                  <a:lnTo>
                    <a:pt x="1880864" y="1357620"/>
                  </a:lnTo>
                  <a:lnTo>
                    <a:pt x="1879055" y="1357393"/>
                  </a:lnTo>
                  <a:lnTo>
                    <a:pt x="1877472" y="1356712"/>
                  </a:lnTo>
                  <a:lnTo>
                    <a:pt x="1875889" y="1356258"/>
                  </a:lnTo>
                  <a:lnTo>
                    <a:pt x="1874532" y="1355577"/>
                  </a:lnTo>
                  <a:lnTo>
                    <a:pt x="1873627" y="1354669"/>
                  </a:lnTo>
                  <a:lnTo>
                    <a:pt x="1872723" y="1353761"/>
                  </a:lnTo>
                  <a:lnTo>
                    <a:pt x="1872270" y="1352398"/>
                  </a:lnTo>
                  <a:lnTo>
                    <a:pt x="1871818" y="1350809"/>
                  </a:lnTo>
                  <a:lnTo>
                    <a:pt x="1871140" y="1348993"/>
                  </a:lnTo>
                  <a:lnTo>
                    <a:pt x="1870461" y="1343544"/>
                  </a:lnTo>
                  <a:lnTo>
                    <a:pt x="1870235" y="1336051"/>
                  </a:lnTo>
                  <a:lnTo>
                    <a:pt x="1870009" y="1326515"/>
                  </a:lnTo>
                  <a:lnTo>
                    <a:pt x="1870009" y="1314028"/>
                  </a:lnTo>
                  <a:lnTo>
                    <a:pt x="1799227" y="1314028"/>
                  </a:lnTo>
                  <a:lnTo>
                    <a:pt x="1799227" y="1324018"/>
                  </a:lnTo>
                  <a:lnTo>
                    <a:pt x="1799227" y="1328332"/>
                  </a:lnTo>
                  <a:lnTo>
                    <a:pt x="1799453" y="1332192"/>
                  </a:lnTo>
                  <a:lnTo>
                    <a:pt x="1799905" y="1336278"/>
                  </a:lnTo>
                  <a:lnTo>
                    <a:pt x="1800583" y="1339911"/>
                  </a:lnTo>
                  <a:lnTo>
                    <a:pt x="1801262" y="1343544"/>
                  </a:lnTo>
                  <a:lnTo>
                    <a:pt x="1802166" y="1346949"/>
                  </a:lnTo>
                  <a:lnTo>
                    <a:pt x="1803071" y="1350355"/>
                  </a:lnTo>
                  <a:lnTo>
                    <a:pt x="1804428" y="1353534"/>
                  </a:lnTo>
                  <a:lnTo>
                    <a:pt x="1806011" y="1356258"/>
                  </a:lnTo>
                  <a:lnTo>
                    <a:pt x="1807368" y="1359210"/>
                  </a:lnTo>
                  <a:lnTo>
                    <a:pt x="1809177" y="1361707"/>
                  </a:lnTo>
                  <a:lnTo>
                    <a:pt x="1810986" y="1364205"/>
                  </a:lnTo>
                  <a:lnTo>
                    <a:pt x="1813021" y="1366702"/>
                  </a:lnTo>
                  <a:lnTo>
                    <a:pt x="1815509" y="1368746"/>
                  </a:lnTo>
                  <a:lnTo>
                    <a:pt x="1817770" y="1370562"/>
                  </a:lnTo>
                  <a:lnTo>
                    <a:pt x="1820258" y="1372378"/>
                  </a:lnTo>
                  <a:lnTo>
                    <a:pt x="1825685" y="1375557"/>
                  </a:lnTo>
                  <a:lnTo>
                    <a:pt x="1831339" y="1378508"/>
                  </a:lnTo>
                  <a:lnTo>
                    <a:pt x="1837219" y="1381006"/>
                  </a:lnTo>
                  <a:lnTo>
                    <a:pt x="1843551" y="1383276"/>
                  </a:lnTo>
                  <a:lnTo>
                    <a:pt x="1849656" y="1385093"/>
                  </a:lnTo>
                  <a:lnTo>
                    <a:pt x="1856214" y="1386455"/>
                  </a:lnTo>
                  <a:lnTo>
                    <a:pt x="1862999" y="1387590"/>
                  </a:lnTo>
                  <a:lnTo>
                    <a:pt x="1870009" y="1388271"/>
                  </a:lnTo>
                  <a:lnTo>
                    <a:pt x="1870009" y="1408479"/>
                  </a:lnTo>
                  <a:lnTo>
                    <a:pt x="1902573" y="1408479"/>
                  </a:lnTo>
                  <a:lnTo>
                    <a:pt x="1902573" y="1388725"/>
                  </a:lnTo>
                  <a:lnTo>
                    <a:pt x="1911393" y="1387817"/>
                  </a:lnTo>
                  <a:lnTo>
                    <a:pt x="1919534" y="1386228"/>
                  </a:lnTo>
                  <a:lnTo>
                    <a:pt x="1927223" y="1384411"/>
                  </a:lnTo>
                  <a:lnTo>
                    <a:pt x="1934460" y="1382141"/>
                  </a:lnTo>
                  <a:lnTo>
                    <a:pt x="1941018" y="1379417"/>
                  </a:lnTo>
                  <a:lnTo>
                    <a:pt x="1947124" y="1376692"/>
                  </a:lnTo>
                  <a:lnTo>
                    <a:pt x="1952551" y="1373286"/>
                  </a:lnTo>
                  <a:lnTo>
                    <a:pt x="1954812" y="1371470"/>
                  </a:lnTo>
                  <a:lnTo>
                    <a:pt x="1957300" y="1369427"/>
                  </a:lnTo>
                  <a:lnTo>
                    <a:pt x="1959561" y="1367610"/>
                  </a:lnTo>
                  <a:lnTo>
                    <a:pt x="1961597" y="1365567"/>
                  </a:lnTo>
                  <a:lnTo>
                    <a:pt x="1963632" y="1363296"/>
                  </a:lnTo>
                  <a:lnTo>
                    <a:pt x="1965441" y="1360799"/>
                  </a:lnTo>
                  <a:lnTo>
                    <a:pt x="1967024" y="1358529"/>
                  </a:lnTo>
                  <a:lnTo>
                    <a:pt x="1968381" y="1356031"/>
                  </a:lnTo>
                  <a:lnTo>
                    <a:pt x="1969738" y="1353534"/>
                  </a:lnTo>
                  <a:lnTo>
                    <a:pt x="1971095" y="1350809"/>
                  </a:lnTo>
                  <a:lnTo>
                    <a:pt x="1971999" y="1348085"/>
                  </a:lnTo>
                  <a:lnTo>
                    <a:pt x="1972904" y="1345133"/>
                  </a:lnTo>
                  <a:lnTo>
                    <a:pt x="1973808" y="1342408"/>
                  </a:lnTo>
                  <a:lnTo>
                    <a:pt x="1974487" y="1339230"/>
                  </a:lnTo>
                  <a:lnTo>
                    <a:pt x="1975165" y="1333100"/>
                  </a:lnTo>
                  <a:lnTo>
                    <a:pt x="1975391" y="1326288"/>
                  </a:lnTo>
                  <a:lnTo>
                    <a:pt x="1975391" y="1321975"/>
                  </a:lnTo>
                  <a:lnTo>
                    <a:pt x="1975165" y="1318115"/>
                  </a:lnTo>
                  <a:lnTo>
                    <a:pt x="1974713" y="1314255"/>
                  </a:lnTo>
                  <a:lnTo>
                    <a:pt x="1973808" y="1310395"/>
                  </a:lnTo>
                  <a:lnTo>
                    <a:pt x="1972904" y="1306990"/>
                  </a:lnTo>
                  <a:lnTo>
                    <a:pt x="1971773" y="1303584"/>
                  </a:lnTo>
                  <a:lnTo>
                    <a:pt x="1970190" y="1300406"/>
                  </a:lnTo>
                  <a:lnTo>
                    <a:pt x="1968607" y="1297454"/>
                  </a:lnTo>
                  <a:lnTo>
                    <a:pt x="1967024" y="1294502"/>
                  </a:lnTo>
                  <a:lnTo>
                    <a:pt x="1965215" y="1292005"/>
                  </a:lnTo>
                  <a:lnTo>
                    <a:pt x="1963406" y="1289507"/>
                  </a:lnTo>
                  <a:lnTo>
                    <a:pt x="1961371" y="1287237"/>
                  </a:lnTo>
                  <a:lnTo>
                    <a:pt x="1959109" y="1284967"/>
                  </a:lnTo>
                  <a:lnTo>
                    <a:pt x="1956848" y="1282923"/>
                  </a:lnTo>
                  <a:lnTo>
                    <a:pt x="1954586" y="1281107"/>
                  </a:lnTo>
                  <a:lnTo>
                    <a:pt x="1952325" y="1279518"/>
                  </a:lnTo>
                  <a:lnTo>
                    <a:pt x="1945993" y="1275885"/>
                  </a:lnTo>
                  <a:lnTo>
                    <a:pt x="1938078" y="1271798"/>
                  </a:lnTo>
                  <a:lnTo>
                    <a:pt x="1927901" y="1267030"/>
                  </a:lnTo>
                  <a:lnTo>
                    <a:pt x="1915464" y="1261581"/>
                  </a:lnTo>
                  <a:lnTo>
                    <a:pt x="1900990" y="1254997"/>
                  </a:lnTo>
                  <a:lnTo>
                    <a:pt x="1889909" y="1249548"/>
                  </a:lnTo>
                  <a:lnTo>
                    <a:pt x="1881995" y="1245461"/>
                  </a:lnTo>
                  <a:lnTo>
                    <a:pt x="1879281" y="1243872"/>
                  </a:lnTo>
                  <a:lnTo>
                    <a:pt x="1877246" y="1242510"/>
                  </a:lnTo>
                  <a:lnTo>
                    <a:pt x="1875663" y="1241147"/>
                  </a:lnTo>
                  <a:lnTo>
                    <a:pt x="1874306" y="1239558"/>
                  </a:lnTo>
                  <a:lnTo>
                    <a:pt x="1872949" y="1237742"/>
                  </a:lnTo>
                  <a:lnTo>
                    <a:pt x="1872270" y="1235925"/>
                  </a:lnTo>
                  <a:lnTo>
                    <a:pt x="1871592" y="1233655"/>
                  </a:lnTo>
                  <a:lnTo>
                    <a:pt x="1870914" y="1231157"/>
                  </a:lnTo>
                  <a:lnTo>
                    <a:pt x="1870687" y="1228433"/>
                  </a:lnTo>
                  <a:lnTo>
                    <a:pt x="1870461" y="1225708"/>
                  </a:lnTo>
                  <a:lnTo>
                    <a:pt x="1870687" y="1222076"/>
                  </a:lnTo>
                  <a:lnTo>
                    <a:pt x="1871140" y="1219124"/>
                  </a:lnTo>
                  <a:lnTo>
                    <a:pt x="1872270" y="1216627"/>
                  </a:lnTo>
                  <a:lnTo>
                    <a:pt x="1873853" y="1214583"/>
                  </a:lnTo>
                  <a:lnTo>
                    <a:pt x="1874532" y="1213675"/>
                  </a:lnTo>
                  <a:lnTo>
                    <a:pt x="1875663" y="1212994"/>
                  </a:lnTo>
                  <a:lnTo>
                    <a:pt x="1877924" y="1211859"/>
                  </a:lnTo>
                  <a:lnTo>
                    <a:pt x="1880412" y="1211178"/>
                  </a:lnTo>
                  <a:lnTo>
                    <a:pt x="1883577" y="1210951"/>
                  </a:lnTo>
                  <a:lnTo>
                    <a:pt x="1887196" y="1211178"/>
                  </a:lnTo>
                  <a:lnTo>
                    <a:pt x="1888779" y="1211405"/>
                  </a:lnTo>
                  <a:lnTo>
                    <a:pt x="1889909" y="1211859"/>
                  </a:lnTo>
                  <a:lnTo>
                    <a:pt x="1891266" y="1212767"/>
                  </a:lnTo>
                  <a:lnTo>
                    <a:pt x="1892397" y="1213221"/>
                  </a:lnTo>
                  <a:lnTo>
                    <a:pt x="1893302" y="1214356"/>
                  </a:lnTo>
                  <a:lnTo>
                    <a:pt x="1894206" y="1215037"/>
                  </a:lnTo>
                  <a:lnTo>
                    <a:pt x="1894658" y="1216400"/>
                  </a:lnTo>
                  <a:lnTo>
                    <a:pt x="1895111" y="1217989"/>
                  </a:lnTo>
                  <a:lnTo>
                    <a:pt x="1896015" y="1221849"/>
                  </a:lnTo>
                  <a:lnTo>
                    <a:pt x="1896468" y="1226844"/>
                  </a:lnTo>
                  <a:lnTo>
                    <a:pt x="1896468" y="1233201"/>
                  </a:lnTo>
                  <a:lnTo>
                    <a:pt x="1896468" y="1241601"/>
                  </a:lnTo>
                  <a:lnTo>
                    <a:pt x="1967250" y="1241601"/>
                  </a:lnTo>
                  <a:lnTo>
                    <a:pt x="1967703" y="1235925"/>
                  </a:lnTo>
                  <a:lnTo>
                    <a:pt x="1967929" y="1231838"/>
                  </a:lnTo>
                  <a:lnTo>
                    <a:pt x="1967703" y="1226389"/>
                  </a:lnTo>
                  <a:lnTo>
                    <a:pt x="1967024" y="1220940"/>
                  </a:lnTo>
                  <a:lnTo>
                    <a:pt x="1965667" y="1216173"/>
                  </a:lnTo>
                  <a:lnTo>
                    <a:pt x="1963858" y="1211405"/>
                  </a:lnTo>
                  <a:lnTo>
                    <a:pt x="1961597" y="1207318"/>
                  </a:lnTo>
                  <a:lnTo>
                    <a:pt x="1958657" y="1203231"/>
                  </a:lnTo>
                  <a:lnTo>
                    <a:pt x="1955491" y="1199598"/>
                  </a:lnTo>
                  <a:lnTo>
                    <a:pt x="1951646" y="1196193"/>
                  </a:lnTo>
                  <a:lnTo>
                    <a:pt x="1947350" y="1193014"/>
                  </a:lnTo>
                  <a:lnTo>
                    <a:pt x="1942375" y="1190290"/>
                  </a:lnTo>
                  <a:lnTo>
                    <a:pt x="1937173" y="1187565"/>
                  </a:lnTo>
                  <a:lnTo>
                    <a:pt x="1931067" y="1185522"/>
                  </a:lnTo>
                  <a:lnTo>
                    <a:pt x="1924735" y="1183705"/>
                  </a:lnTo>
                  <a:lnTo>
                    <a:pt x="1917951" y="1182343"/>
                  </a:lnTo>
                  <a:lnTo>
                    <a:pt x="1910488" y="1180981"/>
                  </a:lnTo>
                  <a:lnTo>
                    <a:pt x="1902573" y="1180300"/>
                  </a:lnTo>
                  <a:lnTo>
                    <a:pt x="1902573" y="1163726"/>
                  </a:lnTo>
                  <a:lnTo>
                    <a:pt x="1870009" y="1163726"/>
                  </a:lnTo>
                  <a:close/>
                  <a:moveTo>
                    <a:pt x="1886970" y="1085850"/>
                  </a:moveTo>
                  <a:lnTo>
                    <a:pt x="1896920" y="1086304"/>
                  </a:lnTo>
                  <a:lnTo>
                    <a:pt x="1907322" y="1086985"/>
                  </a:lnTo>
                  <a:lnTo>
                    <a:pt x="1917047" y="1088347"/>
                  </a:lnTo>
                  <a:lnTo>
                    <a:pt x="1926997" y="1090164"/>
                  </a:lnTo>
                  <a:lnTo>
                    <a:pt x="1936495" y="1092434"/>
                  </a:lnTo>
                  <a:lnTo>
                    <a:pt x="1945993" y="1094931"/>
                  </a:lnTo>
                  <a:lnTo>
                    <a:pt x="1955265" y="1098110"/>
                  </a:lnTo>
                  <a:lnTo>
                    <a:pt x="1964310" y="1101743"/>
                  </a:lnTo>
                  <a:lnTo>
                    <a:pt x="1973130" y="1105830"/>
                  </a:lnTo>
                  <a:lnTo>
                    <a:pt x="1981723" y="1110143"/>
                  </a:lnTo>
                  <a:lnTo>
                    <a:pt x="1990091" y="1114911"/>
                  </a:lnTo>
                  <a:lnTo>
                    <a:pt x="1998232" y="1120133"/>
                  </a:lnTo>
                  <a:lnTo>
                    <a:pt x="2005921" y="1125809"/>
                  </a:lnTo>
                  <a:lnTo>
                    <a:pt x="2013383" y="1131712"/>
                  </a:lnTo>
                  <a:lnTo>
                    <a:pt x="2020620" y="1137843"/>
                  </a:lnTo>
                  <a:lnTo>
                    <a:pt x="2027630" y="1144654"/>
                  </a:lnTo>
                  <a:lnTo>
                    <a:pt x="2034415" y="1151465"/>
                  </a:lnTo>
                  <a:lnTo>
                    <a:pt x="2040520" y="1158731"/>
                  </a:lnTo>
                  <a:lnTo>
                    <a:pt x="2046400" y="1166223"/>
                  </a:lnTo>
                  <a:lnTo>
                    <a:pt x="2052054" y="1174170"/>
                  </a:lnTo>
                  <a:lnTo>
                    <a:pt x="2057255" y="1182343"/>
                  </a:lnTo>
                  <a:lnTo>
                    <a:pt x="2062004" y="1190744"/>
                  </a:lnTo>
                  <a:lnTo>
                    <a:pt x="2066527" y="1199371"/>
                  </a:lnTo>
                  <a:lnTo>
                    <a:pt x="2070371" y="1207999"/>
                  </a:lnTo>
                  <a:lnTo>
                    <a:pt x="2073989" y="1217081"/>
                  </a:lnTo>
                  <a:lnTo>
                    <a:pt x="2076929" y="1226389"/>
                  </a:lnTo>
                  <a:lnTo>
                    <a:pt x="2079869" y="1235925"/>
                  </a:lnTo>
                  <a:lnTo>
                    <a:pt x="2081904" y="1245688"/>
                  </a:lnTo>
                  <a:lnTo>
                    <a:pt x="2083714" y="1255678"/>
                  </a:lnTo>
                  <a:lnTo>
                    <a:pt x="2085070" y="1265668"/>
                  </a:lnTo>
                  <a:lnTo>
                    <a:pt x="2085749" y="1275658"/>
                  </a:lnTo>
                  <a:lnTo>
                    <a:pt x="2085975" y="1286102"/>
                  </a:lnTo>
                  <a:lnTo>
                    <a:pt x="2085749" y="1296319"/>
                  </a:lnTo>
                  <a:lnTo>
                    <a:pt x="2085070" y="1306536"/>
                  </a:lnTo>
                  <a:lnTo>
                    <a:pt x="2083714" y="1316526"/>
                  </a:lnTo>
                  <a:lnTo>
                    <a:pt x="2081904" y="1326288"/>
                  </a:lnTo>
                  <a:lnTo>
                    <a:pt x="2079869" y="1335824"/>
                  </a:lnTo>
                  <a:lnTo>
                    <a:pt x="2076929" y="1345360"/>
                  </a:lnTo>
                  <a:lnTo>
                    <a:pt x="2073989" y="1354669"/>
                  </a:lnTo>
                  <a:lnTo>
                    <a:pt x="2070371" y="1363751"/>
                  </a:lnTo>
                  <a:lnTo>
                    <a:pt x="2066527" y="1372832"/>
                  </a:lnTo>
                  <a:lnTo>
                    <a:pt x="2062004" y="1381233"/>
                  </a:lnTo>
                  <a:lnTo>
                    <a:pt x="2057255" y="1389633"/>
                  </a:lnTo>
                  <a:lnTo>
                    <a:pt x="2052054" y="1397807"/>
                  </a:lnTo>
                  <a:lnTo>
                    <a:pt x="2046400" y="1405527"/>
                  </a:lnTo>
                  <a:lnTo>
                    <a:pt x="2040520" y="1413019"/>
                  </a:lnTo>
                  <a:lnTo>
                    <a:pt x="2034415" y="1420285"/>
                  </a:lnTo>
                  <a:lnTo>
                    <a:pt x="2027630" y="1427323"/>
                  </a:lnTo>
                  <a:lnTo>
                    <a:pt x="2020620" y="1433907"/>
                  </a:lnTo>
                  <a:lnTo>
                    <a:pt x="2013383" y="1440265"/>
                  </a:lnTo>
                  <a:lnTo>
                    <a:pt x="2005921" y="1446168"/>
                  </a:lnTo>
                  <a:lnTo>
                    <a:pt x="1998232" y="1451844"/>
                  </a:lnTo>
                  <a:lnTo>
                    <a:pt x="1990091" y="1456839"/>
                  </a:lnTo>
                  <a:lnTo>
                    <a:pt x="1981723" y="1461834"/>
                  </a:lnTo>
                  <a:lnTo>
                    <a:pt x="1973130" y="1466147"/>
                  </a:lnTo>
                  <a:lnTo>
                    <a:pt x="1964310" y="1470007"/>
                  </a:lnTo>
                  <a:lnTo>
                    <a:pt x="1955265" y="1473640"/>
                  </a:lnTo>
                  <a:lnTo>
                    <a:pt x="1945993" y="1476819"/>
                  </a:lnTo>
                  <a:lnTo>
                    <a:pt x="1936495" y="1479770"/>
                  </a:lnTo>
                  <a:lnTo>
                    <a:pt x="1926997" y="1481813"/>
                  </a:lnTo>
                  <a:lnTo>
                    <a:pt x="1917047" y="1483630"/>
                  </a:lnTo>
                  <a:lnTo>
                    <a:pt x="1907322" y="1484765"/>
                  </a:lnTo>
                  <a:lnTo>
                    <a:pt x="1896920" y="1485673"/>
                  </a:lnTo>
                  <a:lnTo>
                    <a:pt x="1886970" y="1485900"/>
                  </a:lnTo>
                  <a:lnTo>
                    <a:pt x="1876567" y="1485673"/>
                  </a:lnTo>
                  <a:lnTo>
                    <a:pt x="1866391" y="1484765"/>
                  </a:lnTo>
                  <a:lnTo>
                    <a:pt x="1856667" y="1483630"/>
                  </a:lnTo>
                  <a:lnTo>
                    <a:pt x="1846490" y="1481813"/>
                  </a:lnTo>
                  <a:lnTo>
                    <a:pt x="1836992" y="1479770"/>
                  </a:lnTo>
                  <a:lnTo>
                    <a:pt x="1827494" y="1476819"/>
                  </a:lnTo>
                  <a:lnTo>
                    <a:pt x="1818223" y="1473640"/>
                  </a:lnTo>
                  <a:lnTo>
                    <a:pt x="1809177" y="1470007"/>
                  </a:lnTo>
                  <a:lnTo>
                    <a:pt x="1800583" y="1466147"/>
                  </a:lnTo>
                  <a:lnTo>
                    <a:pt x="1791764" y="1461834"/>
                  </a:lnTo>
                  <a:lnTo>
                    <a:pt x="1783623" y="1456839"/>
                  </a:lnTo>
                  <a:lnTo>
                    <a:pt x="1775256" y="1451844"/>
                  </a:lnTo>
                  <a:lnTo>
                    <a:pt x="1767567" y="1446168"/>
                  </a:lnTo>
                  <a:lnTo>
                    <a:pt x="1760104" y="1440265"/>
                  </a:lnTo>
                  <a:lnTo>
                    <a:pt x="1752867" y="1433907"/>
                  </a:lnTo>
                  <a:lnTo>
                    <a:pt x="1746083" y="1427323"/>
                  </a:lnTo>
                  <a:lnTo>
                    <a:pt x="1739299" y="1420285"/>
                  </a:lnTo>
                  <a:lnTo>
                    <a:pt x="1733193" y="1413019"/>
                  </a:lnTo>
                  <a:lnTo>
                    <a:pt x="1727313" y="1405527"/>
                  </a:lnTo>
                  <a:lnTo>
                    <a:pt x="1721660" y="1397807"/>
                  </a:lnTo>
                  <a:lnTo>
                    <a:pt x="1716458" y="1389633"/>
                  </a:lnTo>
                  <a:lnTo>
                    <a:pt x="1711483" y="1381233"/>
                  </a:lnTo>
                  <a:lnTo>
                    <a:pt x="1707187" y="1372832"/>
                  </a:lnTo>
                  <a:lnTo>
                    <a:pt x="1703342" y="1363751"/>
                  </a:lnTo>
                  <a:lnTo>
                    <a:pt x="1699724" y="1354669"/>
                  </a:lnTo>
                  <a:lnTo>
                    <a:pt x="1696558" y="1345360"/>
                  </a:lnTo>
                  <a:lnTo>
                    <a:pt x="1693844" y="1335824"/>
                  </a:lnTo>
                  <a:lnTo>
                    <a:pt x="1691809" y="1326288"/>
                  </a:lnTo>
                  <a:lnTo>
                    <a:pt x="1690000" y="1316526"/>
                  </a:lnTo>
                  <a:lnTo>
                    <a:pt x="1688643" y="1306536"/>
                  </a:lnTo>
                  <a:lnTo>
                    <a:pt x="1687965" y="1296319"/>
                  </a:lnTo>
                  <a:lnTo>
                    <a:pt x="1687512" y="1286102"/>
                  </a:lnTo>
                  <a:lnTo>
                    <a:pt x="1687965" y="1275658"/>
                  </a:lnTo>
                  <a:lnTo>
                    <a:pt x="1688643" y="1265668"/>
                  </a:lnTo>
                  <a:lnTo>
                    <a:pt x="1690000" y="1255678"/>
                  </a:lnTo>
                  <a:lnTo>
                    <a:pt x="1691809" y="1245688"/>
                  </a:lnTo>
                  <a:lnTo>
                    <a:pt x="1693844" y="1235925"/>
                  </a:lnTo>
                  <a:lnTo>
                    <a:pt x="1696558" y="1226389"/>
                  </a:lnTo>
                  <a:lnTo>
                    <a:pt x="1699724" y="1217081"/>
                  </a:lnTo>
                  <a:lnTo>
                    <a:pt x="1703342" y="1207999"/>
                  </a:lnTo>
                  <a:lnTo>
                    <a:pt x="1707187" y="1199371"/>
                  </a:lnTo>
                  <a:lnTo>
                    <a:pt x="1711483" y="1190744"/>
                  </a:lnTo>
                  <a:lnTo>
                    <a:pt x="1716458" y="1182343"/>
                  </a:lnTo>
                  <a:lnTo>
                    <a:pt x="1721660" y="1174170"/>
                  </a:lnTo>
                  <a:lnTo>
                    <a:pt x="1727313" y="1166223"/>
                  </a:lnTo>
                  <a:lnTo>
                    <a:pt x="1733193" y="1158731"/>
                  </a:lnTo>
                  <a:lnTo>
                    <a:pt x="1739299" y="1151465"/>
                  </a:lnTo>
                  <a:lnTo>
                    <a:pt x="1746083" y="1144654"/>
                  </a:lnTo>
                  <a:lnTo>
                    <a:pt x="1752867" y="1137843"/>
                  </a:lnTo>
                  <a:lnTo>
                    <a:pt x="1760104" y="1131712"/>
                  </a:lnTo>
                  <a:lnTo>
                    <a:pt x="1767567" y="1125809"/>
                  </a:lnTo>
                  <a:lnTo>
                    <a:pt x="1775256" y="1120133"/>
                  </a:lnTo>
                  <a:lnTo>
                    <a:pt x="1783623" y="1114911"/>
                  </a:lnTo>
                  <a:lnTo>
                    <a:pt x="1791764" y="1110143"/>
                  </a:lnTo>
                  <a:lnTo>
                    <a:pt x="1800583" y="1105830"/>
                  </a:lnTo>
                  <a:lnTo>
                    <a:pt x="1809177" y="1101743"/>
                  </a:lnTo>
                  <a:lnTo>
                    <a:pt x="1818223" y="1098110"/>
                  </a:lnTo>
                  <a:lnTo>
                    <a:pt x="1827494" y="1094931"/>
                  </a:lnTo>
                  <a:lnTo>
                    <a:pt x="1836992" y="1092434"/>
                  </a:lnTo>
                  <a:lnTo>
                    <a:pt x="1846490" y="1090164"/>
                  </a:lnTo>
                  <a:lnTo>
                    <a:pt x="1856667" y="1088347"/>
                  </a:lnTo>
                  <a:lnTo>
                    <a:pt x="1866391" y="1086985"/>
                  </a:lnTo>
                  <a:lnTo>
                    <a:pt x="1876567" y="1086304"/>
                  </a:lnTo>
                  <a:lnTo>
                    <a:pt x="1886970" y="1085850"/>
                  </a:lnTo>
                  <a:close/>
                  <a:moveTo>
                    <a:pt x="1297791" y="741362"/>
                  </a:moveTo>
                  <a:lnTo>
                    <a:pt x="1297791" y="765402"/>
                  </a:lnTo>
                  <a:lnTo>
                    <a:pt x="1285096" y="766762"/>
                  </a:lnTo>
                  <a:lnTo>
                    <a:pt x="1273308" y="768577"/>
                  </a:lnTo>
                  <a:lnTo>
                    <a:pt x="1262200" y="770844"/>
                  </a:lnTo>
                  <a:lnTo>
                    <a:pt x="1256986" y="771978"/>
                  </a:lnTo>
                  <a:lnTo>
                    <a:pt x="1251772" y="773566"/>
                  </a:lnTo>
                  <a:lnTo>
                    <a:pt x="1247238" y="775153"/>
                  </a:lnTo>
                  <a:lnTo>
                    <a:pt x="1242477" y="776741"/>
                  </a:lnTo>
                  <a:lnTo>
                    <a:pt x="1238170" y="778555"/>
                  </a:lnTo>
                  <a:lnTo>
                    <a:pt x="1233862" y="780369"/>
                  </a:lnTo>
                  <a:lnTo>
                    <a:pt x="1230009" y="782410"/>
                  </a:lnTo>
                  <a:lnTo>
                    <a:pt x="1226155" y="784452"/>
                  </a:lnTo>
                  <a:lnTo>
                    <a:pt x="1222528" y="786493"/>
                  </a:lnTo>
                  <a:lnTo>
                    <a:pt x="1219127" y="788760"/>
                  </a:lnTo>
                  <a:lnTo>
                    <a:pt x="1215953" y="791482"/>
                  </a:lnTo>
                  <a:lnTo>
                    <a:pt x="1213006" y="793977"/>
                  </a:lnTo>
                  <a:lnTo>
                    <a:pt x="1210286" y="796698"/>
                  </a:lnTo>
                  <a:lnTo>
                    <a:pt x="1207792" y="799419"/>
                  </a:lnTo>
                  <a:lnTo>
                    <a:pt x="1205525" y="802368"/>
                  </a:lnTo>
                  <a:lnTo>
                    <a:pt x="1203032" y="805316"/>
                  </a:lnTo>
                  <a:lnTo>
                    <a:pt x="1201218" y="808491"/>
                  </a:lnTo>
                  <a:lnTo>
                    <a:pt x="1199631" y="811893"/>
                  </a:lnTo>
                  <a:lnTo>
                    <a:pt x="1198044" y="815068"/>
                  </a:lnTo>
                  <a:lnTo>
                    <a:pt x="1196684" y="818469"/>
                  </a:lnTo>
                  <a:lnTo>
                    <a:pt x="1195551" y="822098"/>
                  </a:lnTo>
                  <a:lnTo>
                    <a:pt x="1194644" y="825727"/>
                  </a:lnTo>
                  <a:lnTo>
                    <a:pt x="1193737" y="829582"/>
                  </a:lnTo>
                  <a:lnTo>
                    <a:pt x="1193284" y="833437"/>
                  </a:lnTo>
                  <a:lnTo>
                    <a:pt x="1193057" y="837519"/>
                  </a:lnTo>
                  <a:lnTo>
                    <a:pt x="1193057" y="841828"/>
                  </a:lnTo>
                  <a:lnTo>
                    <a:pt x="1193284" y="847498"/>
                  </a:lnTo>
                  <a:lnTo>
                    <a:pt x="1193737" y="853168"/>
                  </a:lnTo>
                  <a:lnTo>
                    <a:pt x="1194871" y="858384"/>
                  </a:lnTo>
                  <a:lnTo>
                    <a:pt x="1196231" y="863600"/>
                  </a:lnTo>
                  <a:lnTo>
                    <a:pt x="1198044" y="868816"/>
                  </a:lnTo>
                  <a:lnTo>
                    <a:pt x="1200085" y="873805"/>
                  </a:lnTo>
                  <a:lnTo>
                    <a:pt x="1202578" y="878568"/>
                  </a:lnTo>
                  <a:lnTo>
                    <a:pt x="1205525" y="883330"/>
                  </a:lnTo>
                  <a:lnTo>
                    <a:pt x="1208472" y="887639"/>
                  </a:lnTo>
                  <a:lnTo>
                    <a:pt x="1211873" y="891721"/>
                  </a:lnTo>
                  <a:lnTo>
                    <a:pt x="1215273" y="895803"/>
                  </a:lnTo>
                  <a:lnTo>
                    <a:pt x="1218900" y="899432"/>
                  </a:lnTo>
                  <a:lnTo>
                    <a:pt x="1222754" y="902834"/>
                  </a:lnTo>
                  <a:lnTo>
                    <a:pt x="1226608" y="906235"/>
                  </a:lnTo>
                  <a:lnTo>
                    <a:pt x="1230689" y="908957"/>
                  </a:lnTo>
                  <a:lnTo>
                    <a:pt x="1234769" y="911678"/>
                  </a:lnTo>
                  <a:lnTo>
                    <a:pt x="1245197" y="917575"/>
                  </a:lnTo>
                  <a:lnTo>
                    <a:pt x="1259253" y="924832"/>
                  </a:lnTo>
                  <a:lnTo>
                    <a:pt x="1277388" y="933223"/>
                  </a:lnTo>
                  <a:lnTo>
                    <a:pt x="1299151" y="943428"/>
                  </a:lnTo>
                  <a:lnTo>
                    <a:pt x="1305725" y="946377"/>
                  </a:lnTo>
                  <a:lnTo>
                    <a:pt x="1311620" y="949552"/>
                  </a:lnTo>
                  <a:lnTo>
                    <a:pt x="1317060" y="952500"/>
                  </a:lnTo>
                  <a:lnTo>
                    <a:pt x="1321368" y="955675"/>
                  </a:lnTo>
                  <a:lnTo>
                    <a:pt x="1325448" y="958623"/>
                  </a:lnTo>
                  <a:lnTo>
                    <a:pt x="1328395" y="961344"/>
                  </a:lnTo>
                  <a:lnTo>
                    <a:pt x="1330662" y="964293"/>
                  </a:lnTo>
                  <a:lnTo>
                    <a:pt x="1332249" y="967014"/>
                  </a:lnTo>
                  <a:lnTo>
                    <a:pt x="1333383" y="969962"/>
                  </a:lnTo>
                  <a:lnTo>
                    <a:pt x="1334289" y="973137"/>
                  </a:lnTo>
                  <a:lnTo>
                    <a:pt x="1335196" y="976993"/>
                  </a:lnTo>
                  <a:lnTo>
                    <a:pt x="1335876" y="981528"/>
                  </a:lnTo>
                  <a:lnTo>
                    <a:pt x="1336330" y="986064"/>
                  </a:lnTo>
                  <a:lnTo>
                    <a:pt x="1337010" y="991280"/>
                  </a:lnTo>
                  <a:lnTo>
                    <a:pt x="1337010" y="996950"/>
                  </a:lnTo>
                  <a:lnTo>
                    <a:pt x="1337236" y="1002846"/>
                  </a:lnTo>
                  <a:lnTo>
                    <a:pt x="1337010" y="1005568"/>
                  </a:lnTo>
                  <a:lnTo>
                    <a:pt x="1337010" y="1007835"/>
                  </a:lnTo>
                  <a:lnTo>
                    <a:pt x="1336330" y="1009877"/>
                  </a:lnTo>
                  <a:lnTo>
                    <a:pt x="1335876" y="1011918"/>
                  </a:lnTo>
                  <a:lnTo>
                    <a:pt x="1335196" y="1013732"/>
                  </a:lnTo>
                  <a:lnTo>
                    <a:pt x="1334289" y="1015319"/>
                  </a:lnTo>
                  <a:lnTo>
                    <a:pt x="1333383" y="1016907"/>
                  </a:lnTo>
                  <a:lnTo>
                    <a:pt x="1332022" y="1018041"/>
                  </a:lnTo>
                  <a:lnTo>
                    <a:pt x="1330662" y="1019402"/>
                  </a:lnTo>
                  <a:lnTo>
                    <a:pt x="1329302" y="1020535"/>
                  </a:lnTo>
                  <a:lnTo>
                    <a:pt x="1327488" y="1021216"/>
                  </a:lnTo>
                  <a:lnTo>
                    <a:pt x="1325675" y="1021896"/>
                  </a:lnTo>
                  <a:lnTo>
                    <a:pt x="1323635" y="1022577"/>
                  </a:lnTo>
                  <a:lnTo>
                    <a:pt x="1321141" y="1023030"/>
                  </a:lnTo>
                  <a:lnTo>
                    <a:pt x="1318874" y="1023257"/>
                  </a:lnTo>
                  <a:lnTo>
                    <a:pt x="1316380" y="1023257"/>
                  </a:lnTo>
                  <a:lnTo>
                    <a:pt x="1313433" y="1023030"/>
                  </a:lnTo>
                  <a:lnTo>
                    <a:pt x="1310940" y="1022803"/>
                  </a:lnTo>
                  <a:lnTo>
                    <a:pt x="1308673" y="1022123"/>
                  </a:lnTo>
                  <a:lnTo>
                    <a:pt x="1306406" y="1021443"/>
                  </a:lnTo>
                  <a:lnTo>
                    <a:pt x="1304819" y="1020535"/>
                  </a:lnTo>
                  <a:lnTo>
                    <a:pt x="1303232" y="1019175"/>
                  </a:lnTo>
                  <a:lnTo>
                    <a:pt x="1301872" y="1017587"/>
                  </a:lnTo>
                  <a:lnTo>
                    <a:pt x="1301192" y="1015773"/>
                  </a:lnTo>
                  <a:lnTo>
                    <a:pt x="1300285" y="1013732"/>
                  </a:lnTo>
                  <a:lnTo>
                    <a:pt x="1299605" y="1010784"/>
                  </a:lnTo>
                  <a:lnTo>
                    <a:pt x="1299151" y="1007382"/>
                  </a:lnTo>
                  <a:lnTo>
                    <a:pt x="1298471" y="1002846"/>
                  </a:lnTo>
                  <a:lnTo>
                    <a:pt x="1298018" y="991960"/>
                  </a:lnTo>
                  <a:lnTo>
                    <a:pt x="1297791" y="978353"/>
                  </a:lnTo>
                  <a:lnTo>
                    <a:pt x="1297791" y="959984"/>
                  </a:lnTo>
                  <a:lnTo>
                    <a:pt x="1194644" y="959984"/>
                  </a:lnTo>
                  <a:lnTo>
                    <a:pt x="1194644" y="974725"/>
                  </a:lnTo>
                  <a:lnTo>
                    <a:pt x="1194644" y="980621"/>
                  </a:lnTo>
                  <a:lnTo>
                    <a:pt x="1195097" y="986744"/>
                  </a:lnTo>
                  <a:lnTo>
                    <a:pt x="1195551" y="992414"/>
                  </a:lnTo>
                  <a:lnTo>
                    <a:pt x="1196457" y="997630"/>
                  </a:lnTo>
                  <a:lnTo>
                    <a:pt x="1197364" y="1002846"/>
                  </a:lnTo>
                  <a:lnTo>
                    <a:pt x="1198951" y="1008062"/>
                  </a:lnTo>
                  <a:lnTo>
                    <a:pt x="1200538" y="1012598"/>
                  </a:lnTo>
                  <a:lnTo>
                    <a:pt x="1202352" y="1017360"/>
                  </a:lnTo>
                  <a:lnTo>
                    <a:pt x="1204392" y="1021443"/>
                  </a:lnTo>
                  <a:lnTo>
                    <a:pt x="1206659" y="1025525"/>
                  </a:lnTo>
                  <a:lnTo>
                    <a:pt x="1209152" y="1029380"/>
                  </a:lnTo>
                  <a:lnTo>
                    <a:pt x="1211873" y="1032782"/>
                  </a:lnTo>
                  <a:lnTo>
                    <a:pt x="1215047" y="1036184"/>
                  </a:lnTo>
                  <a:lnTo>
                    <a:pt x="1218447" y="1039359"/>
                  </a:lnTo>
                  <a:lnTo>
                    <a:pt x="1221621" y="1042080"/>
                  </a:lnTo>
                  <a:lnTo>
                    <a:pt x="1225475" y="1045028"/>
                  </a:lnTo>
                  <a:lnTo>
                    <a:pt x="1229329" y="1047296"/>
                  </a:lnTo>
                  <a:lnTo>
                    <a:pt x="1233182" y="1049564"/>
                  </a:lnTo>
                  <a:lnTo>
                    <a:pt x="1237490" y="1051832"/>
                  </a:lnTo>
                  <a:lnTo>
                    <a:pt x="1241570" y="1053646"/>
                  </a:lnTo>
                  <a:lnTo>
                    <a:pt x="1245877" y="1055687"/>
                  </a:lnTo>
                  <a:lnTo>
                    <a:pt x="1249958" y="1057502"/>
                  </a:lnTo>
                  <a:lnTo>
                    <a:pt x="1259026" y="1060677"/>
                  </a:lnTo>
                  <a:lnTo>
                    <a:pt x="1268094" y="1063171"/>
                  </a:lnTo>
                  <a:lnTo>
                    <a:pt x="1277615" y="1065212"/>
                  </a:lnTo>
                  <a:lnTo>
                    <a:pt x="1287590" y="1066800"/>
                  </a:lnTo>
                  <a:lnTo>
                    <a:pt x="1297791" y="1067934"/>
                  </a:lnTo>
                  <a:lnTo>
                    <a:pt x="1297791" y="1096962"/>
                  </a:lnTo>
                  <a:lnTo>
                    <a:pt x="1345171" y="1096962"/>
                  </a:lnTo>
                  <a:lnTo>
                    <a:pt x="1345171" y="1068841"/>
                  </a:lnTo>
                  <a:lnTo>
                    <a:pt x="1351972" y="1068160"/>
                  </a:lnTo>
                  <a:lnTo>
                    <a:pt x="1358093" y="1067253"/>
                  </a:lnTo>
                  <a:lnTo>
                    <a:pt x="1364213" y="1066346"/>
                  </a:lnTo>
                  <a:lnTo>
                    <a:pt x="1370108" y="1064985"/>
                  </a:lnTo>
                  <a:lnTo>
                    <a:pt x="1375775" y="1063852"/>
                  </a:lnTo>
                  <a:lnTo>
                    <a:pt x="1381442" y="1062491"/>
                  </a:lnTo>
                  <a:lnTo>
                    <a:pt x="1386656" y="1060903"/>
                  </a:lnTo>
                  <a:lnTo>
                    <a:pt x="1391870" y="1059089"/>
                  </a:lnTo>
                  <a:lnTo>
                    <a:pt x="1396858" y="1057275"/>
                  </a:lnTo>
                  <a:lnTo>
                    <a:pt x="1401392" y="1055234"/>
                  </a:lnTo>
                  <a:lnTo>
                    <a:pt x="1405699" y="1053193"/>
                  </a:lnTo>
                  <a:lnTo>
                    <a:pt x="1410233" y="1050925"/>
                  </a:lnTo>
                  <a:lnTo>
                    <a:pt x="1414087" y="1048430"/>
                  </a:lnTo>
                  <a:lnTo>
                    <a:pt x="1417941" y="1045935"/>
                  </a:lnTo>
                  <a:lnTo>
                    <a:pt x="1421568" y="1043441"/>
                  </a:lnTo>
                  <a:lnTo>
                    <a:pt x="1425195" y="1040493"/>
                  </a:lnTo>
                  <a:lnTo>
                    <a:pt x="1428142" y="1037771"/>
                  </a:lnTo>
                  <a:lnTo>
                    <a:pt x="1431316" y="1034596"/>
                  </a:lnTo>
                  <a:lnTo>
                    <a:pt x="1434036" y="1031421"/>
                  </a:lnTo>
                  <a:lnTo>
                    <a:pt x="1436756" y="1028246"/>
                  </a:lnTo>
                  <a:lnTo>
                    <a:pt x="1439023" y="1024844"/>
                  </a:lnTo>
                  <a:lnTo>
                    <a:pt x="1441290" y="1021216"/>
                  </a:lnTo>
                  <a:lnTo>
                    <a:pt x="1443104" y="1017360"/>
                  </a:lnTo>
                  <a:lnTo>
                    <a:pt x="1444918" y="1013505"/>
                  </a:lnTo>
                  <a:lnTo>
                    <a:pt x="1446504" y="1009650"/>
                  </a:lnTo>
                  <a:lnTo>
                    <a:pt x="1447865" y="1005568"/>
                  </a:lnTo>
                  <a:lnTo>
                    <a:pt x="1448998" y="1001032"/>
                  </a:lnTo>
                  <a:lnTo>
                    <a:pt x="1449905" y="996723"/>
                  </a:lnTo>
                  <a:lnTo>
                    <a:pt x="1450585" y="992414"/>
                  </a:lnTo>
                  <a:lnTo>
                    <a:pt x="1451265" y="987425"/>
                  </a:lnTo>
                  <a:lnTo>
                    <a:pt x="1451492" y="982889"/>
                  </a:lnTo>
                  <a:lnTo>
                    <a:pt x="1451719" y="977900"/>
                  </a:lnTo>
                  <a:lnTo>
                    <a:pt x="1451492" y="971777"/>
                  </a:lnTo>
                  <a:lnTo>
                    <a:pt x="1450812" y="965653"/>
                  </a:lnTo>
                  <a:lnTo>
                    <a:pt x="1450132" y="959984"/>
                  </a:lnTo>
                  <a:lnTo>
                    <a:pt x="1448998" y="954994"/>
                  </a:lnTo>
                  <a:lnTo>
                    <a:pt x="1447865" y="949778"/>
                  </a:lnTo>
                  <a:lnTo>
                    <a:pt x="1446051" y="944789"/>
                  </a:lnTo>
                  <a:lnTo>
                    <a:pt x="1444237" y="940253"/>
                  </a:lnTo>
                  <a:lnTo>
                    <a:pt x="1441971" y="935944"/>
                  </a:lnTo>
                  <a:lnTo>
                    <a:pt x="1439250" y="931862"/>
                  </a:lnTo>
                  <a:lnTo>
                    <a:pt x="1436756" y="928007"/>
                  </a:lnTo>
                  <a:lnTo>
                    <a:pt x="1433809" y="924605"/>
                  </a:lnTo>
                  <a:lnTo>
                    <a:pt x="1430862" y="921203"/>
                  </a:lnTo>
                  <a:lnTo>
                    <a:pt x="1427689" y="918028"/>
                  </a:lnTo>
                  <a:lnTo>
                    <a:pt x="1424515" y="914853"/>
                  </a:lnTo>
                  <a:lnTo>
                    <a:pt x="1421341" y="912359"/>
                  </a:lnTo>
                  <a:lnTo>
                    <a:pt x="1417714" y="910091"/>
                  </a:lnTo>
                  <a:lnTo>
                    <a:pt x="1413860" y="907369"/>
                  </a:lnTo>
                  <a:lnTo>
                    <a:pt x="1408873" y="904875"/>
                  </a:lnTo>
                  <a:lnTo>
                    <a:pt x="1397084" y="898752"/>
                  </a:lnTo>
                  <a:lnTo>
                    <a:pt x="1382122" y="891721"/>
                  </a:lnTo>
                  <a:lnTo>
                    <a:pt x="1363987" y="883557"/>
                  </a:lnTo>
                  <a:lnTo>
                    <a:pt x="1343131" y="874259"/>
                  </a:lnTo>
                  <a:lnTo>
                    <a:pt x="1326808" y="866548"/>
                  </a:lnTo>
                  <a:lnTo>
                    <a:pt x="1320461" y="863373"/>
                  </a:lnTo>
                  <a:lnTo>
                    <a:pt x="1315247" y="860652"/>
                  </a:lnTo>
                  <a:lnTo>
                    <a:pt x="1311166" y="857930"/>
                  </a:lnTo>
                  <a:lnTo>
                    <a:pt x="1308219" y="856116"/>
                  </a:lnTo>
                  <a:lnTo>
                    <a:pt x="1305952" y="854075"/>
                  </a:lnTo>
                  <a:lnTo>
                    <a:pt x="1303912" y="852034"/>
                  </a:lnTo>
                  <a:lnTo>
                    <a:pt x="1302325" y="849539"/>
                  </a:lnTo>
                  <a:lnTo>
                    <a:pt x="1301192" y="846364"/>
                  </a:lnTo>
                  <a:lnTo>
                    <a:pt x="1299831" y="843189"/>
                  </a:lnTo>
                  <a:lnTo>
                    <a:pt x="1299151" y="839560"/>
                  </a:lnTo>
                  <a:lnTo>
                    <a:pt x="1298698" y="835705"/>
                  </a:lnTo>
                  <a:lnTo>
                    <a:pt x="1298471" y="831396"/>
                  </a:lnTo>
                  <a:lnTo>
                    <a:pt x="1298471" y="828902"/>
                  </a:lnTo>
                  <a:lnTo>
                    <a:pt x="1298698" y="826407"/>
                  </a:lnTo>
                  <a:lnTo>
                    <a:pt x="1299378" y="824139"/>
                  </a:lnTo>
                  <a:lnTo>
                    <a:pt x="1299831" y="822098"/>
                  </a:lnTo>
                  <a:lnTo>
                    <a:pt x="1300285" y="820284"/>
                  </a:lnTo>
                  <a:lnTo>
                    <a:pt x="1301192" y="818469"/>
                  </a:lnTo>
                  <a:lnTo>
                    <a:pt x="1302098" y="816882"/>
                  </a:lnTo>
                  <a:lnTo>
                    <a:pt x="1303232" y="815748"/>
                  </a:lnTo>
                  <a:lnTo>
                    <a:pt x="1304365" y="814387"/>
                  </a:lnTo>
                  <a:lnTo>
                    <a:pt x="1305952" y="813253"/>
                  </a:lnTo>
                  <a:lnTo>
                    <a:pt x="1307539" y="812346"/>
                  </a:lnTo>
                  <a:lnTo>
                    <a:pt x="1309126" y="811439"/>
                  </a:lnTo>
                  <a:lnTo>
                    <a:pt x="1311166" y="810985"/>
                  </a:lnTo>
                  <a:lnTo>
                    <a:pt x="1312980" y="810532"/>
                  </a:lnTo>
                  <a:lnTo>
                    <a:pt x="1315247" y="810305"/>
                  </a:lnTo>
                  <a:lnTo>
                    <a:pt x="1317287" y="810305"/>
                  </a:lnTo>
                  <a:lnTo>
                    <a:pt x="1320234" y="810532"/>
                  </a:lnTo>
                  <a:lnTo>
                    <a:pt x="1322728" y="810759"/>
                  </a:lnTo>
                  <a:lnTo>
                    <a:pt x="1324995" y="811212"/>
                  </a:lnTo>
                  <a:lnTo>
                    <a:pt x="1327035" y="811893"/>
                  </a:lnTo>
                  <a:lnTo>
                    <a:pt x="1328849" y="812573"/>
                  </a:lnTo>
                  <a:lnTo>
                    <a:pt x="1330435" y="813934"/>
                  </a:lnTo>
                  <a:lnTo>
                    <a:pt x="1331796" y="814841"/>
                  </a:lnTo>
                  <a:lnTo>
                    <a:pt x="1332702" y="816428"/>
                  </a:lnTo>
                  <a:lnTo>
                    <a:pt x="1333609" y="818243"/>
                  </a:lnTo>
                  <a:lnTo>
                    <a:pt x="1334289" y="820284"/>
                  </a:lnTo>
                  <a:lnTo>
                    <a:pt x="1334969" y="823005"/>
                  </a:lnTo>
                  <a:lnTo>
                    <a:pt x="1335423" y="825953"/>
                  </a:lnTo>
                  <a:lnTo>
                    <a:pt x="1336103" y="833210"/>
                  </a:lnTo>
                  <a:lnTo>
                    <a:pt x="1336330" y="842509"/>
                  </a:lnTo>
                  <a:lnTo>
                    <a:pt x="1336330" y="854982"/>
                  </a:lnTo>
                  <a:lnTo>
                    <a:pt x="1439477" y="854982"/>
                  </a:lnTo>
                  <a:lnTo>
                    <a:pt x="1440384" y="846591"/>
                  </a:lnTo>
                  <a:lnTo>
                    <a:pt x="1440610" y="840694"/>
                  </a:lnTo>
                  <a:lnTo>
                    <a:pt x="1440610" y="836612"/>
                  </a:lnTo>
                  <a:lnTo>
                    <a:pt x="1440384" y="832757"/>
                  </a:lnTo>
                  <a:lnTo>
                    <a:pt x="1439704" y="828902"/>
                  </a:lnTo>
                  <a:lnTo>
                    <a:pt x="1439023" y="825046"/>
                  </a:lnTo>
                  <a:lnTo>
                    <a:pt x="1438343" y="821418"/>
                  </a:lnTo>
                  <a:lnTo>
                    <a:pt x="1437210" y="817789"/>
                  </a:lnTo>
                  <a:lnTo>
                    <a:pt x="1436303" y="814387"/>
                  </a:lnTo>
                  <a:lnTo>
                    <a:pt x="1434716" y="810985"/>
                  </a:lnTo>
                  <a:lnTo>
                    <a:pt x="1433129" y="808037"/>
                  </a:lnTo>
                  <a:lnTo>
                    <a:pt x="1431316" y="804862"/>
                  </a:lnTo>
                  <a:lnTo>
                    <a:pt x="1429502" y="801687"/>
                  </a:lnTo>
                  <a:lnTo>
                    <a:pt x="1427235" y="798966"/>
                  </a:lnTo>
                  <a:lnTo>
                    <a:pt x="1424968" y="796244"/>
                  </a:lnTo>
                  <a:lnTo>
                    <a:pt x="1422475" y="793750"/>
                  </a:lnTo>
                  <a:lnTo>
                    <a:pt x="1419754" y="791255"/>
                  </a:lnTo>
                  <a:lnTo>
                    <a:pt x="1416807" y="788534"/>
                  </a:lnTo>
                  <a:lnTo>
                    <a:pt x="1413860" y="786493"/>
                  </a:lnTo>
                  <a:lnTo>
                    <a:pt x="1410686" y="784225"/>
                  </a:lnTo>
                  <a:lnTo>
                    <a:pt x="1407059" y="782184"/>
                  </a:lnTo>
                  <a:lnTo>
                    <a:pt x="1403432" y="780143"/>
                  </a:lnTo>
                  <a:lnTo>
                    <a:pt x="1399578" y="778328"/>
                  </a:lnTo>
                  <a:lnTo>
                    <a:pt x="1395724" y="776514"/>
                  </a:lnTo>
                  <a:lnTo>
                    <a:pt x="1391644" y="774927"/>
                  </a:lnTo>
                  <a:lnTo>
                    <a:pt x="1387110" y="773339"/>
                  </a:lnTo>
                  <a:lnTo>
                    <a:pt x="1382576" y="771978"/>
                  </a:lnTo>
                  <a:lnTo>
                    <a:pt x="1377589" y="770844"/>
                  </a:lnTo>
                  <a:lnTo>
                    <a:pt x="1367614" y="768577"/>
                  </a:lnTo>
                  <a:lnTo>
                    <a:pt x="1356732" y="766762"/>
                  </a:lnTo>
                  <a:lnTo>
                    <a:pt x="1345171" y="765402"/>
                  </a:lnTo>
                  <a:lnTo>
                    <a:pt x="1345171" y="741362"/>
                  </a:lnTo>
                  <a:lnTo>
                    <a:pt x="1297791" y="741362"/>
                  </a:lnTo>
                  <a:close/>
                  <a:moveTo>
                    <a:pt x="1322274" y="628650"/>
                  </a:moveTo>
                  <a:lnTo>
                    <a:pt x="1329755" y="628877"/>
                  </a:lnTo>
                  <a:lnTo>
                    <a:pt x="1337236" y="629330"/>
                  </a:lnTo>
                  <a:lnTo>
                    <a:pt x="1344717" y="629557"/>
                  </a:lnTo>
                  <a:lnTo>
                    <a:pt x="1351972" y="630237"/>
                  </a:lnTo>
                  <a:lnTo>
                    <a:pt x="1359453" y="631144"/>
                  </a:lnTo>
                  <a:lnTo>
                    <a:pt x="1366480" y="632052"/>
                  </a:lnTo>
                  <a:lnTo>
                    <a:pt x="1373735" y="633412"/>
                  </a:lnTo>
                  <a:lnTo>
                    <a:pt x="1380762" y="634546"/>
                  </a:lnTo>
                  <a:lnTo>
                    <a:pt x="1388017" y="636134"/>
                  </a:lnTo>
                  <a:lnTo>
                    <a:pt x="1395044" y="637948"/>
                  </a:lnTo>
                  <a:lnTo>
                    <a:pt x="1401845" y="639762"/>
                  </a:lnTo>
                  <a:lnTo>
                    <a:pt x="1408646" y="641803"/>
                  </a:lnTo>
                  <a:lnTo>
                    <a:pt x="1415674" y="643844"/>
                  </a:lnTo>
                  <a:lnTo>
                    <a:pt x="1422248" y="646566"/>
                  </a:lnTo>
                  <a:lnTo>
                    <a:pt x="1428822" y="648834"/>
                  </a:lnTo>
                  <a:lnTo>
                    <a:pt x="1435396" y="651555"/>
                  </a:lnTo>
                  <a:lnTo>
                    <a:pt x="1441971" y="654503"/>
                  </a:lnTo>
                  <a:lnTo>
                    <a:pt x="1448318" y="657225"/>
                  </a:lnTo>
                  <a:lnTo>
                    <a:pt x="1454439" y="660400"/>
                  </a:lnTo>
                  <a:lnTo>
                    <a:pt x="1460786" y="663802"/>
                  </a:lnTo>
                  <a:lnTo>
                    <a:pt x="1466907" y="667203"/>
                  </a:lnTo>
                  <a:lnTo>
                    <a:pt x="1472801" y="670832"/>
                  </a:lnTo>
                  <a:lnTo>
                    <a:pt x="1478695" y="674687"/>
                  </a:lnTo>
                  <a:lnTo>
                    <a:pt x="1484590" y="678543"/>
                  </a:lnTo>
                  <a:lnTo>
                    <a:pt x="1490257" y="682398"/>
                  </a:lnTo>
                  <a:lnTo>
                    <a:pt x="1495924" y="686480"/>
                  </a:lnTo>
                  <a:lnTo>
                    <a:pt x="1501592" y="690562"/>
                  </a:lnTo>
                  <a:lnTo>
                    <a:pt x="1507033" y="695098"/>
                  </a:lnTo>
                  <a:lnTo>
                    <a:pt x="1512473" y="699634"/>
                  </a:lnTo>
                  <a:lnTo>
                    <a:pt x="1517687" y="704169"/>
                  </a:lnTo>
                  <a:lnTo>
                    <a:pt x="1522901" y="708932"/>
                  </a:lnTo>
                  <a:lnTo>
                    <a:pt x="1527662" y="713921"/>
                  </a:lnTo>
                  <a:lnTo>
                    <a:pt x="1532649" y="718684"/>
                  </a:lnTo>
                  <a:lnTo>
                    <a:pt x="1537183" y="723900"/>
                  </a:lnTo>
                  <a:lnTo>
                    <a:pt x="1541944" y="729116"/>
                  </a:lnTo>
                  <a:lnTo>
                    <a:pt x="1546478" y="734332"/>
                  </a:lnTo>
                  <a:lnTo>
                    <a:pt x="1551012" y="739775"/>
                  </a:lnTo>
                  <a:lnTo>
                    <a:pt x="1555092" y="745444"/>
                  </a:lnTo>
                  <a:lnTo>
                    <a:pt x="1559173" y="751114"/>
                  </a:lnTo>
                  <a:lnTo>
                    <a:pt x="1563027" y="756784"/>
                  </a:lnTo>
                  <a:lnTo>
                    <a:pt x="1566881" y="762907"/>
                  </a:lnTo>
                  <a:lnTo>
                    <a:pt x="1570735" y="768803"/>
                  </a:lnTo>
                  <a:lnTo>
                    <a:pt x="1574362" y="774700"/>
                  </a:lnTo>
                  <a:lnTo>
                    <a:pt x="1577762" y="780823"/>
                  </a:lnTo>
                  <a:lnTo>
                    <a:pt x="1581163" y="786946"/>
                  </a:lnTo>
                  <a:lnTo>
                    <a:pt x="1584110" y="793296"/>
                  </a:lnTo>
                  <a:lnTo>
                    <a:pt x="1587057" y="799646"/>
                  </a:lnTo>
                  <a:lnTo>
                    <a:pt x="1589777" y="806223"/>
                  </a:lnTo>
                  <a:lnTo>
                    <a:pt x="1592724" y="812800"/>
                  </a:lnTo>
                  <a:lnTo>
                    <a:pt x="1594991" y="819377"/>
                  </a:lnTo>
                  <a:lnTo>
                    <a:pt x="1597712" y="825953"/>
                  </a:lnTo>
                  <a:lnTo>
                    <a:pt x="1599752" y="832984"/>
                  </a:lnTo>
                  <a:lnTo>
                    <a:pt x="1601792" y="839560"/>
                  </a:lnTo>
                  <a:lnTo>
                    <a:pt x="1603606" y="846591"/>
                  </a:lnTo>
                  <a:lnTo>
                    <a:pt x="1605419" y="853621"/>
                  </a:lnTo>
                  <a:lnTo>
                    <a:pt x="1606779" y="860878"/>
                  </a:lnTo>
                  <a:lnTo>
                    <a:pt x="1608140" y="867682"/>
                  </a:lnTo>
                  <a:lnTo>
                    <a:pt x="1609500" y="874939"/>
                  </a:lnTo>
                  <a:lnTo>
                    <a:pt x="1610407" y="882196"/>
                  </a:lnTo>
                  <a:lnTo>
                    <a:pt x="1611313" y="889680"/>
                  </a:lnTo>
                  <a:lnTo>
                    <a:pt x="1611993" y="896937"/>
                  </a:lnTo>
                  <a:lnTo>
                    <a:pt x="1612220" y="904421"/>
                  </a:lnTo>
                  <a:lnTo>
                    <a:pt x="1612447" y="911905"/>
                  </a:lnTo>
                  <a:lnTo>
                    <a:pt x="1612900" y="919389"/>
                  </a:lnTo>
                  <a:lnTo>
                    <a:pt x="1612447" y="926873"/>
                  </a:lnTo>
                  <a:lnTo>
                    <a:pt x="1612220" y="934357"/>
                  </a:lnTo>
                  <a:lnTo>
                    <a:pt x="1611993" y="941614"/>
                  </a:lnTo>
                  <a:lnTo>
                    <a:pt x="1611313" y="949098"/>
                  </a:lnTo>
                  <a:lnTo>
                    <a:pt x="1610407" y="956128"/>
                  </a:lnTo>
                  <a:lnTo>
                    <a:pt x="1609500" y="963385"/>
                  </a:lnTo>
                  <a:lnTo>
                    <a:pt x="1608140" y="970643"/>
                  </a:lnTo>
                  <a:lnTo>
                    <a:pt x="1606779" y="977900"/>
                  </a:lnTo>
                  <a:lnTo>
                    <a:pt x="1605419" y="984930"/>
                  </a:lnTo>
                  <a:lnTo>
                    <a:pt x="1603606" y="991734"/>
                  </a:lnTo>
                  <a:lnTo>
                    <a:pt x="1601792" y="998764"/>
                  </a:lnTo>
                  <a:lnTo>
                    <a:pt x="1599752" y="1005794"/>
                  </a:lnTo>
                  <a:lnTo>
                    <a:pt x="1597712" y="1012371"/>
                  </a:lnTo>
                  <a:lnTo>
                    <a:pt x="1594991" y="1019175"/>
                  </a:lnTo>
                  <a:lnTo>
                    <a:pt x="1592724" y="1025752"/>
                  </a:lnTo>
                  <a:lnTo>
                    <a:pt x="1589777" y="1032328"/>
                  </a:lnTo>
                  <a:lnTo>
                    <a:pt x="1587057" y="1038678"/>
                  </a:lnTo>
                  <a:lnTo>
                    <a:pt x="1584110" y="1045255"/>
                  </a:lnTo>
                  <a:lnTo>
                    <a:pt x="1581163" y="1051605"/>
                  </a:lnTo>
                  <a:lnTo>
                    <a:pt x="1577762" y="1057728"/>
                  </a:lnTo>
                  <a:lnTo>
                    <a:pt x="1574362" y="1063852"/>
                  </a:lnTo>
                  <a:lnTo>
                    <a:pt x="1570735" y="1069975"/>
                  </a:lnTo>
                  <a:lnTo>
                    <a:pt x="1566881" y="1075871"/>
                  </a:lnTo>
                  <a:lnTo>
                    <a:pt x="1563027" y="1081768"/>
                  </a:lnTo>
                  <a:lnTo>
                    <a:pt x="1559173" y="1087437"/>
                  </a:lnTo>
                  <a:lnTo>
                    <a:pt x="1555092" y="1093107"/>
                  </a:lnTo>
                  <a:lnTo>
                    <a:pt x="1551012" y="1098550"/>
                  </a:lnTo>
                  <a:lnTo>
                    <a:pt x="1546478" y="1103993"/>
                  </a:lnTo>
                  <a:lnTo>
                    <a:pt x="1541944" y="1109435"/>
                  </a:lnTo>
                  <a:lnTo>
                    <a:pt x="1537183" y="1114652"/>
                  </a:lnTo>
                  <a:lnTo>
                    <a:pt x="1532649" y="1119641"/>
                  </a:lnTo>
                  <a:lnTo>
                    <a:pt x="1527662" y="1124630"/>
                  </a:lnTo>
                  <a:lnTo>
                    <a:pt x="1522901" y="1129619"/>
                  </a:lnTo>
                  <a:lnTo>
                    <a:pt x="1517687" y="1134382"/>
                  </a:lnTo>
                  <a:lnTo>
                    <a:pt x="1512473" y="1139144"/>
                  </a:lnTo>
                  <a:lnTo>
                    <a:pt x="1507033" y="1143453"/>
                  </a:lnTo>
                  <a:lnTo>
                    <a:pt x="1501592" y="1147762"/>
                  </a:lnTo>
                  <a:lnTo>
                    <a:pt x="1495924" y="1151844"/>
                  </a:lnTo>
                  <a:lnTo>
                    <a:pt x="1490257" y="1156153"/>
                  </a:lnTo>
                  <a:lnTo>
                    <a:pt x="1484590" y="1160235"/>
                  </a:lnTo>
                  <a:lnTo>
                    <a:pt x="1478695" y="1164091"/>
                  </a:lnTo>
                  <a:lnTo>
                    <a:pt x="1472801" y="1167719"/>
                  </a:lnTo>
                  <a:lnTo>
                    <a:pt x="1466907" y="1171348"/>
                  </a:lnTo>
                  <a:lnTo>
                    <a:pt x="1460786" y="1174750"/>
                  </a:lnTo>
                  <a:lnTo>
                    <a:pt x="1454439" y="1177925"/>
                  </a:lnTo>
                  <a:lnTo>
                    <a:pt x="1448318" y="1181100"/>
                  </a:lnTo>
                  <a:lnTo>
                    <a:pt x="1441971" y="1184275"/>
                  </a:lnTo>
                  <a:lnTo>
                    <a:pt x="1435396" y="1186996"/>
                  </a:lnTo>
                  <a:lnTo>
                    <a:pt x="1428822" y="1189491"/>
                  </a:lnTo>
                  <a:lnTo>
                    <a:pt x="1422248" y="1192212"/>
                  </a:lnTo>
                  <a:lnTo>
                    <a:pt x="1415674" y="1194480"/>
                  </a:lnTo>
                  <a:lnTo>
                    <a:pt x="1408646" y="1196748"/>
                  </a:lnTo>
                  <a:lnTo>
                    <a:pt x="1401845" y="1198562"/>
                  </a:lnTo>
                  <a:lnTo>
                    <a:pt x="1395044" y="1200603"/>
                  </a:lnTo>
                  <a:lnTo>
                    <a:pt x="1388017" y="1202191"/>
                  </a:lnTo>
                  <a:lnTo>
                    <a:pt x="1380762" y="1203778"/>
                  </a:lnTo>
                  <a:lnTo>
                    <a:pt x="1373735" y="1205366"/>
                  </a:lnTo>
                  <a:lnTo>
                    <a:pt x="1366480" y="1206273"/>
                  </a:lnTo>
                  <a:lnTo>
                    <a:pt x="1359453" y="1207407"/>
                  </a:lnTo>
                  <a:lnTo>
                    <a:pt x="1351972" y="1208087"/>
                  </a:lnTo>
                  <a:lnTo>
                    <a:pt x="1344717" y="1208994"/>
                  </a:lnTo>
                  <a:lnTo>
                    <a:pt x="1337236" y="1209448"/>
                  </a:lnTo>
                  <a:lnTo>
                    <a:pt x="1329755" y="1209675"/>
                  </a:lnTo>
                  <a:lnTo>
                    <a:pt x="1322274" y="1209675"/>
                  </a:lnTo>
                  <a:lnTo>
                    <a:pt x="1314793" y="1209675"/>
                  </a:lnTo>
                  <a:lnTo>
                    <a:pt x="1307312" y="1209448"/>
                  </a:lnTo>
                  <a:lnTo>
                    <a:pt x="1300058" y="1208994"/>
                  </a:lnTo>
                  <a:lnTo>
                    <a:pt x="1292577" y="1208087"/>
                  </a:lnTo>
                  <a:lnTo>
                    <a:pt x="1285323" y="1207407"/>
                  </a:lnTo>
                  <a:lnTo>
                    <a:pt x="1278068" y="1206273"/>
                  </a:lnTo>
                  <a:lnTo>
                    <a:pt x="1271041" y="1205366"/>
                  </a:lnTo>
                  <a:lnTo>
                    <a:pt x="1263787" y="1203778"/>
                  </a:lnTo>
                  <a:lnTo>
                    <a:pt x="1256759" y="1202191"/>
                  </a:lnTo>
                  <a:lnTo>
                    <a:pt x="1249731" y="1200603"/>
                  </a:lnTo>
                  <a:lnTo>
                    <a:pt x="1242930" y="1198562"/>
                  </a:lnTo>
                  <a:lnTo>
                    <a:pt x="1235903" y="1196748"/>
                  </a:lnTo>
                  <a:lnTo>
                    <a:pt x="1229102" y="1194480"/>
                  </a:lnTo>
                  <a:lnTo>
                    <a:pt x="1222528" y="1192212"/>
                  </a:lnTo>
                  <a:lnTo>
                    <a:pt x="1215727" y="1189491"/>
                  </a:lnTo>
                  <a:lnTo>
                    <a:pt x="1209379" y="1186996"/>
                  </a:lnTo>
                  <a:lnTo>
                    <a:pt x="1202805" y="1184275"/>
                  </a:lnTo>
                  <a:lnTo>
                    <a:pt x="1196457" y="1181100"/>
                  </a:lnTo>
                  <a:lnTo>
                    <a:pt x="1189883" y="1177925"/>
                  </a:lnTo>
                  <a:lnTo>
                    <a:pt x="1183762" y="1174750"/>
                  </a:lnTo>
                  <a:lnTo>
                    <a:pt x="1177868" y="1171348"/>
                  </a:lnTo>
                  <a:lnTo>
                    <a:pt x="1171747" y="1167719"/>
                  </a:lnTo>
                  <a:lnTo>
                    <a:pt x="1165853" y="1164091"/>
                  </a:lnTo>
                  <a:lnTo>
                    <a:pt x="1159732" y="1160235"/>
                  </a:lnTo>
                  <a:lnTo>
                    <a:pt x="1154065" y="1156153"/>
                  </a:lnTo>
                  <a:lnTo>
                    <a:pt x="1148398" y="1151844"/>
                  </a:lnTo>
                  <a:lnTo>
                    <a:pt x="1142957" y="1147762"/>
                  </a:lnTo>
                  <a:lnTo>
                    <a:pt x="1137743" y="1143453"/>
                  </a:lnTo>
                  <a:lnTo>
                    <a:pt x="1132302" y="1139144"/>
                  </a:lnTo>
                  <a:lnTo>
                    <a:pt x="1127088" y="1134382"/>
                  </a:lnTo>
                  <a:lnTo>
                    <a:pt x="1121874" y="1129619"/>
                  </a:lnTo>
                  <a:lnTo>
                    <a:pt x="1117113" y="1124630"/>
                  </a:lnTo>
                  <a:lnTo>
                    <a:pt x="1112126" y="1119641"/>
                  </a:lnTo>
                  <a:lnTo>
                    <a:pt x="1107139" y="1114652"/>
                  </a:lnTo>
                  <a:lnTo>
                    <a:pt x="1102605" y="1109435"/>
                  </a:lnTo>
                  <a:lnTo>
                    <a:pt x="1098298" y="1103993"/>
                  </a:lnTo>
                  <a:lnTo>
                    <a:pt x="1093764" y="1098550"/>
                  </a:lnTo>
                  <a:lnTo>
                    <a:pt x="1089683" y="1093107"/>
                  </a:lnTo>
                  <a:lnTo>
                    <a:pt x="1085602" y="1087437"/>
                  </a:lnTo>
                  <a:lnTo>
                    <a:pt x="1081522" y="1081768"/>
                  </a:lnTo>
                  <a:lnTo>
                    <a:pt x="1077668" y="1075871"/>
                  </a:lnTo>
                  <a:lnTo>
                    <a:pt x="1074041" y="1069975"/>
                  </a:lnTo>
                  <a:lnTo>
                    <a:pt x="1070414" y="1063852"/>
                  </a:lnTo>
                  <a:lnTo>
                    <a:pt x="1067013" y="1057728"/>
                  </a:lnTo>
                  <a:lnTo>
                    <a:pt x="1063613" y="1051605"/>
                  </a:lnTo>
                  <a:lnTo>
                    <a:pt x="1060439" y="1045255"/>
                  </a:lnTo>
                  <a:lnTo>
                    <a:pt x="1057492" y="1038678"/>
                  </a:lnTo>
                  <a:lnTo>
                    <a:pt x="1054545" y="1032328"/>
                  </a:lnTo>
                  <a:lnTo>
                    <a:pt x="1052051" y="1025752"/>
                  </a:lnTo>
                  <a:lnTo>
                    <a:pt x="1049558" y="1019175"/>
                  </a:lnTo>
                  <a:lnTo>
                    <a:pt x="1047064" y="1012371"/>
                  </a:lnTo>
                  <a:lnTo>
                    <a:pt x="1044797" y="1005794"/>
                  </a:lnTo>
                  <a:lnTo>
                    <a:pt x="1042757" y="998764"/>
                  </a:lnTo>
                  <a:lnTo>
                    <a:pt x="1040943" y="991734"/>
                  </a:lnTo>
                  <a:lnTo>
                    <a:pt x="1039356" y="984930"/>
                  </a:lnTo>
                  <a:lnTo>
                    <a:pt x="1037769" y="977900"/>
                  </a:lnTo>
                  <a:lnTo>
                    <a:pt x="1036409" y="970643"/>
                  </a:lnTo>
                  <a:lnTo>
                    <a:pt x="1035276" y="963385"/>
                  </a:lnTo>
                  <a:lnTo>
                    <a:pt x="1034142" y="956128"/>
                  </a:lnTo>
                  <a:lnTo>
                    <a:pt x="1033462" y="949098"/>
                  </a:lnTo>
                  <a:lnTo>
                    <a:pt x="1032782" y="941614"/>
                  </a:lnTo>
                  <a:lnTo>
                    <a:pt x="1032102" y="934357"/>
                  </a:lnTo>
                  <a:lnTo>
                    <a:pt x="1031875" y="926873"/>
                  </a:lnTo>
                  <a:lnTo>
                    <a:pt x="1031875" y="919389"/>
                  </a:lnTo>
                  <a:lnTo>
                    <a:pt x="1031875" y="911905"/>
                  </a:lnTo>
                  <a:lnTo>
                    <a:pt x="1032102" y="904421"/>
                  </a:lnTo>
                  <a:lnTo>
                    <a:pt x="1032782" y="896937"/>
                  </a:lnTo>
                  <a:lnTo>
                    <a:pt x="1033462" y="889680"/>
                  </a:lnTo>
                  <a:lnTo>
                    <a:pt x="1034142" y="882196"/>
                  </a:lnTo>
                  <a:lnTo>
                    <a:pt x="1035276" y="874939"/>
                  </a:lnTo>
                  <a:lnTo>
                    <a:pt x="1036409" y="867682"/>
                  </a:lnTo>
                  <a:lnTo>
                    <a:pt x="1037769" y="860878"/>
                  </a:lnTo>
                  <a:lnTo>
                    <a:pt x="1039356" y="853621"/>
                  </a:lnTo>
                  <a:lnTo>
                    <a:pt x="1040943" y="846591"/>
                  </a:lnTo>
                  <a:lnTo>
                    <a:pt x="1042757" y="839560"/>
                  </a:lnTo>
                  <a:lnTo>
                    <a:pt x="1044797" y="832984"/>
                  </a:lnTo>
                  <a:lnTo>
                    <a:pt x="1047064" y="825953"/>
                  </a:lnTo>
                  <a:lnTo>
                    <a:pt x="1049558" y="819377"/>
                  </a:lnTo>
                  <a:lnTo>
                    <a:pt x="1052051" y="812800"/>
                  </a:lnTo>
                  <a:lnTo>
                    <a:pt x="1054545" y="806223"/>
                  </a:lnTo>
                  <a:lnTo>
                    <a:pt x="1057492" y="799646"/>
                  </a:lnTo>
                  <a:lnTo>
                    <a:pt x="1060439" y="793296"/>
                  </a:lnTo>
                  <a:lnTo>
                    <a:pt x="1063613" y="786946"/>
                  </a:lnTo>
                  <a:lnTo>
                    <a:pt x="1067013" y="780823"/>
                  </a:lnTo>
                  <a:lnTo>
                    <a:pt x="1070414" y="774700"/>
                  </a:lnTo>
                  <a:lnTo>
                    <a:pt x="1074041" y="768803"/>
                  </a:lnTo>
                  <a:lnTo>
                    <a:pt x="1077668" y="762907"/>
                  </a:lnTo>
                  <a:lnTo>
                    <a:pt x="1081522" y="756784"/>
                  </a:lnTo>
                  <a:lnTo>
                    <a:pt x="1085602" y="751114"/>
                  </a:lnTo>
                  <a:lnTo>
                    <a:pt x="1089683" y="745444"/>
                  </a:lnTo>
                  <a:lnTo>
                    <a:pt x="1093764" y="739775"/>
                  </a:lnTo>
                  <a:lnTo>
                    <a:pt x="1098298" y="734332"/>
                  </a:lnTo>
                  <a:lnTo>
                    <a:pt x="1102605" y="729116"/>
                  </a:lnTo>
                  <a:lnTo>
                    <a:pt x="1107139" y="723900"/>
                  </a:lnTo>
                  <a:lnTo>
                    <a:pt x="1112126" y="718684"/>
                  </a:lnTo>
                  <a:lnTo>
                    <a:pt x="1117113" y="713921"/>
                  </a:lnTo>
                  <a:lnTo>
                    <a:pt x="1121874" y="708932"/>
                  </a:lnTo>
                  <a:lnTo>
                    <a:pt x="1127088" y="704169"/>
                  </a:lnTo>
                  <a:lnTo>
                    <a:pt x="1132302" y="699634"/>
                  </a:lnTo>
                  <a:lnTo>
                    <a:pt x="1137743" y="695098"/>
                  </a:lnTo>
                  <a:lnTo>
                    <a:pt x="1142957" y="690562"/>
                  </a:lnTo>
                  <a:lnTo>
                    <a:pt x="1148398" y="686480"/>
                  </a:lnTo>
                  <a:lnTo>
                    <a:pt x="1154065" y="682398"/>
                  </a:lnTo>
                  <a:lnTo>
                    <a:pt x="1159732" y="678543"/>
                  </a:lnTo>
                  <a:lnTo>
                    <a:pt x="1165853" y="674687"/>
                  </a:lnTo>
                  <a:lnTo>
                    <a:pt x="1171747" y="670832"/>
                  </a:lnTo>
                  <a:lnTo>
                    <a:pt x="1177868" y="667203"/>
                  </a:lnTo>
                  <a:lnTo>
                    <a:pt x="1183762" y="663802"/>
                  </a:lnTo>
                  <a:lnTo>
                    <a:pt x="1189883" y="660400"/>
                  </a:lnTo>
                  <a:lnTo>
                    <a:pt x="1196457" y="657225"/>
                  </a:lnTo>
                  <a:lnTo>
                    <a:pt x="1202805" y="654503"/>
                  </a:lnTo>
                  <a:lnTo>
                    <a:pt x="1209379" y="651555"/>
                  </a:lnTo>
                  <a:lnTo>
                    <a:pt x="1215727" y="648834"/>
                  </a:lnTo>
                  <a:lnTo>
                    <a:pt x="1222528" y="646566"/>
                  </a:lnTo>
                  <a:lnTo>
                    <a:pt x="1229102" y="643844"/>
                  </a:lnTo>
                  <a:lnTo>
                    <a:pt x="1235903" y="641803"/>
                  </a:lnTo>
                  <a:lnTo>
                    <a:pt x="1242930" y="639762"/>
                  </a:lnTo>
                  <a:lnTo>
                    <a:pt x="1249731" y="637948"/>
                  </a:lnTo>
                  <a:lnTo>
                    <a:pt x="1256759" y="636134"/>
                  </a:lnTo>
                  <a:lnTo>
                    <a:pt x="1263787" y="634546"/>
                  </a:lnTo>
                  <a:lnTo>
                    <a:pt x="1271041" y="633412"/>
                  </a:lnTo>
                  <a:lnTo>
                    <a:pt x="1278068" y="632052"/>
                  </a:lnTo>
                  <a:lnTo>
                    <a:pt x="1285323" y="631144"/>
                  </a:lnTo>
                  <a:lnTo>
                    <a:pt x="1292577" y="630237"/>
                  </a:lnTo>
                  <a:lnTo>
                    <a:pt x="1300058" y="629557"/>
                  </a:lnTo>
                  <a:lnTo>
                    <a:pt x="1307312" y="629330"/>
                  </a:lnTo>
                  <a:lnTo>
                    <a:pt x="1314793" y="628877"/>
                  </a:lnTo>
                  <a:lnTo>
                    <a:pt x="1322274" y="628650"/>
                  </a:lnTo>
                  <a:close/>
                  <a:moveTo>
                    <a:pt x="1872408" y="450081"/>
                  </a:moveTo>
                  <a:lnTo>
                    <a:pt x="1872408" y="463897"/>
                  </a:lnTo>
                  <a:lnTo>
                    <a:pt x="1864899" y="464803"/>
                  </a:lnTo>
                  <a:lnTo>
                    <a:pt x="1857846" y="465709"/>
                  </a:lnTo>
                  <a:lnTo>
                    <a:pt x="1851474" y="467068"/>
                  </a:lnTo>
                  <a:lnTo>
                    <a:pt x="1845558" y="468880"/>
                  </a:lnTo>
                  <a:lnTo>
                    <a:pt x="1839870" y="470691"/>
                  </a:lnTo>
                  <a:lnTo>
                    <a:pt x="1834864" y="472730"/>
                  </a:lnTo>
                  <a:lnTo>
                    <a:pt x="1830313" y="474995"/>
                  </a:lnTo>
                  <a:lnTo>
                    <a:pt x="1826218" y="477939"/>
                  </a:lnTo>
                  <a:lnTo>
                    <a:pt x="1822577" y="480657"/>
                  </a:lnTo>
                  <a:lnTo>
                    <a:pt x="1819391" y="483827"/>
                  </a:lnTo>
                  <a:lnTo>
                    <a:pt x="1816888" y="487451"/>
                  </a:lnTo>
                  <a:lnTo>
                    <a:pt x="1814840" y="491075"/>
                  </a:lnTo>
                  <a:lnTo>
                    <a:pt x="1813020" y="495152"/>
                  </a:lnTo>
                  <a:lnTo>
                    <a:pt x="1811882" y="499228"/>
                  </a:lnTo>
                  <a:lnTo>
                    <a:pt x="1811200" y="503984"/>
                  </a:lnTo>
                  <a:lnTo>
                    <a:pt x="1810745" y="508514"/>
                  </a:lnTo>
                  <a:lnTo>
                    <a:pt x="1810745" y="511911"/>
                  </a:lnTo>
                  <a:lnTo>
                    <a:pt x="1811427" y="515309"/>
                  </a:lnTo>
                  <a:lnTo>
                    <a:pt x="1811882" y="518253"/>
                  </a:lnTo>
                  <a:lnTo>
                    <a:pt x="1812565" y="521424"/>
                  </a:lnTo>
                  <a:lnTo>
                    <a:pt x="1813703" y="524594"/>
                  </a:lnTo>
                  <a:lnTo>
                    <a:pt x="1815068" y="527312"/>
                  </a:lnTo>
                  <a:lnTo>
                    <a:pt x="1816206" y="530257"/>
                  </a:lnTo>
                  <a:lnTo>
                    <a:pt x="1818026" y="532974"/>
                  </a:lnTo>
                  <a:lnTo>
                    <a:pt x="1819846" y="535692"/>
                  </a:lnTo>
                  <a:lnTo>
                    <a:pt x="1821894" y="537957"/>
                  </a:lnTo>
                  <a:lnTo>
                    <a:pt x="1823942" y="540222"/>
                  </a:lnTo>
                  <a:lnTo>
                    <a:pt x="1826218" y="542487"/>
                  </a:lnTo>
                  <a:lnTo>
                    <a:pt x="1828265" y="544298"/>
                  </a:lnTo>
                  <a:lnTo>
                    <a:pt x="1830541" y="546337"/>
                  </a:lnTo>
                  <a:lnTo>
                    <a:pt x="1832816" y="547922"/>
                  </a:lnTo>
                  <a:lnTo>
                    <a:pt x="1835547" y="549508"/>
                  </a:lnTo>
                  <a:lnTo>
                    <a:pt x="1841463" y="552905"/>
                  </a:lnTo>
                  <a:lnTo>
                    <a:pt x="1849654" y="557208"/>
                  </a:lnTo>
                  <a:lnTo>
                    <a:pt x="1860349" y="562191"/>
                  </a:lnTo>
                  <a:lnTo>
                    <a:pt x="1873319" y="568079"/>
                  </a:lnTo>
                  <a:lnTo>
                    <a:pt x="1877187" y="569891"/>
                  </a:lnTo>
                  <a:lnTo>
                    <a:pt x="1880827" y="571703"/>
                  </a:lnTo>
                  <a:lnTo>
                    <a:pt x="1883785" y="573515"/>
                  </a:lnTo>
                  <a:lnTo>
                    <a:pt x="1886516" y="575327"/>
                  </a:lnTo>
                  <a:lnTo>
                    <a:pt x="1888564" y="577139"/>
                  </a:lnTo>
                  <a:lnTo>
                    <a:pt x="1890384" y="578497"/>
                  </a:lnTo>
                  <a:lnTo>
                    <a:pt x="1891749" y="580083"/>
                  </a:lnTo>
                  <a:lnTo>
                    <a:pt x="1892660" y="581895"/>
                  </a:lnTo>
                  <a:lnTo>
                    <a:pt x="1893342" y="583480"/>
                  </a:lnTo>
                  <a:lnTo>
                    <a:pt x="1894025" y="585518"/>
                  </a:lnTo>
                  <a:lnTo>
                    <a:pt x="1894707" y="590501"/>
                  </a:lnTo>
                  <a:lnTo>
                    <a:pt x="1895390" y="596163"/>
                  </a:lnTo>
                  <a:lnTo>
                    <a:pt x="1895390" y="602958"/>
                  </a:lnTo>
                  <a:lnTo>
                    <a:pt x="1895390" y="605675"/>
                  </a:lnTo>
                  <a:lnTo>
                    <a:pt x="1894707" y="608167"/>
                  </a:lnTo>
                  <a:lnTo>
                    <a:pt x="1894025" y="610205"/>
                  </a:lnTo>
                  <a:lnTo>
                    <a:pt x="1892660" y="611791"/>
                  </a:lnTo>
                  <a:lnTo>
                    <a:pt x="1890839" y="613149"/>
                  </a:lnTo>
                  <a:lnTo>
                    <a:pt x="1888791" y="614055"/>
                  </a:lnTo>
                  <a:lnTo>
                    <a:pt x="1886061" y="614735"/>
                  </a:lnTo>
                  <a:lnTo>
                    <a:pt x="1883330" y="614961"/>
                  </a:lnTo>
                  <a:lnTo>
                    <a:pt x="1880145" y="614735"/>
                  </a:lnTo>
                  <a:lnTo>
                    <a:pt x="1878552" y="614055"/>
                  </a:lnTo>
                  <a:lnTo>
                    <a:pt x="1877414" y="613602"/>
                  </a:lnTo>
                  <a:lnTo>
                    <a:pt x="1876277" y="613149"/>
                  </a:lnTo>
                  <a:lnTo>
                    <a:pt x="1875594" y="612243"/>
                  </a:lnTo>
                  <a:lnTo>
                    <a:pt x="1874684" y="611564"/>
                  </a:lnTo>
                  <a:lnTo>
                    <a:pt x="1874229" y="610432"/>
                  </a:lnTo>
                  <a:lnTo>
                    <a:pt x="1873774" y="609299"/>
                  </a:lnTo>
                  <a:lnTo>
                    <a:pt x="1873546" y="607487"/>
                  </a:lnTo>
                  <a:lnTo>
                    <a:pt x="1872863" y="602731"/>
                  </a:lnTo>
                  <a:lnTo>
                    <a:pt x="1872408" y="596616"/>
                  </a:lnTo>
                  <a:lnTo>
                    <a:pt x="1872408" y="588689"/>
                  </a:lnTo>
                  <a:lnTo>
                    <a:pt x="1872408" y="577818"/>
                  </a:lnTo>
                  <a:lnTo>
                    <a:pt x="1811655" y="577818"/>
                  </a:lnTo>
                  <a:lnTo>
                    <a:pt x="1811655" y="586424"/>
                  </a:lnTo>
                  <a:lnTo>
                    <a:pt x="1811882" y="593445"/>
                  </a:lnTo>
                  <a:lnTo>
                    <a:pt x="1812338" y="596616"/>
                  </a:lnTo>
                  <a:lnTo>
                    <a:pt x="1813020" y="600013"/>
                  </a:lnTo>
                  <a:lnTo>
                    <a:pt x="1813475" y="602958"/>
                  </a:lnTo>
                  <a:lnTo>
                    <a:pt x="1814158" y="605902"/>
                  </a:lnTo>
                  <a:lnTo>
                    <a:pt x="1815296" y="608620"/>
                  </a:lnTo>
                  <a:lnTo>
                    <a:pt x="1816206" y="611338"/>
                  </a:lnTo>
                  <a:lnTo>
                    <a:pt x="1817343" y="613829"/>
                  </a:lnTo>
                  <a:lnTo>
                    <a:pt x="1818936" y="616094"/>
                  </a:lnTo>
                  <a:lnTo>
                    <a:pt x="1820074" y="618359"/>
                  </a:lnTo>
                  <a:lnTo>
                    <a:pt x="1821894" y="620623"/>
                  </a:lnTo>
                  <a:lnTo>
                    <a:pt x="1823715" y="622435"/>
                  </a:lnTo>
                  <a:lnTo>
                    <a:pt x="1825535" y="624247"/>
                  </a:lnTo>
                  <a:lnTo>
                    <a:pt x="1827583" y="626059"/>
                  </a:lnTo>
                  <a:lnTo>
                    <a:pt x="1829631" y="627418"/>
                  </a:lnTo>
                  <a:lnTo>
                    <a:pt x="1834409" y="630136"/>
                  </a:lnTo>
                  <a:lnTo>
                    <a:pt x="1839415" y="632627"/>
                  </a:lnTo>
                  <a:lnTo>
                    <a:pt x="1844193" y="634665"/>
                  </a:lnTo>
                  <a:lnTo>
                    <a:pt x="1849654" y="636704"/>
                  </a:lnTo>
                  <a:lnTo>
                    <a:pt x="1855115" y="638289"/>
                  </a:lnTo>
                  <a:lnTo>
                    <a:pt x="1860576" y="639421"/>
                  </a:lnTo>
                  <a:lnTo>
                    <a:pt x="1866492" y="640327"/>
                  </a:lnTo>
                  <a:lnTo>
                    <a:pt x="1872408" y="641007"/>
                  </a:lnTo>
                  <a:lnTo>
                    <a:pt x="1872408" y="657993"/>
                  </a:lnTo>
                  <a:lnTo>
                    <a:pt x="1900396" y="657993"/>
                  </a:lnTo>
                  <a:lnTo>
                    <a:pt x="1900396" y="641460"/>
                  </a:lnTo>
                  <a:lnTo>
                    <a:pt x="1907905" y="640554"/>
                  </a:lnTo>
                  <a:lnTo>
                    <a:pt x="1914959" y="639421"/>
                  </a:lnTo>
                  <a:lnTo>
                    <a:pt x="1921557" y="637610"/>
                  </a:lnTo>
                  <a:lnTo>
                    <a:pt x="1927474" y="635798"/>
                  </a:lnTo>
                  <a:lnTo>
                    <a:pt x="1933162" y="633533"/>
                  </a:lnTo>
                  <a:lnTo>
                    <a:pt x="1938396" y="631042"/>
                  </a:lnTo>
                  <a:lnTo>
                    <a:pt x="1943174" y="628324"/>
                  </a:lnTo>
                  <a:lnTo>
                    <a:pt x="1947270" y="624927"/>
                  </a:lnTo>
                  <a:lnTo>
                    <a:pt x="1950910" y="621529"/>
                  </a:lnTo>
                  <a:lnTo>
                    <a:pt x="1953868" y="617679"/>
                  </a:lnTo>
                  <a:lnTo>
                    <a:pt x="1956826" y="613602"/>
                  </a:lnTo>
                  <a:lnTo>
                    <a:pt x="1958874" y="609299"/>
                  </a:lnTo>
                  <a:lnTo>
                    <a:pt x="1960695" y="604317"/>
                  </a:lnTo>
                  <a:lnTo>
                    <a:pt x="1962060" y="599107"/>
                  </a:lnTo>
                  <a:lnTo>
                    <a:pt x="1962515" y="593672"/>
                  </a:lnTo>
                  <a:lnTo>
                    <a:pt x="1962743" y="588010"/>
                  </a:lnTo>
                  <a:lnTo>
                    <a:pt x="1962743" y="584613"/>
                  </a:lnTo>
                  <a:lnTo>
                    <a:pt x="1962515" y="581215"/>
                  </a:lnTo>
                  <a:lnTo>
                    <a:pt x="1962060" y="577818"/>
                  </a:lnTo>
                  <a:lnTo>
                    <a:pt x="1961377" y="574647"/>
                  </a:lnTo>
                  <a:lnTo>
                    <a:pt x="1960695" y="571929"/>
                  </a:lnTo>
                  <a:lnTo>
                    <a:pt x="1959557" y="568985"/>
                  </a:lnTo>
                  <a:lnTo>
                    <a:pt x="1958419" y="566267"/>
                  </a:lnTo>
                  <a:lnTo>
                    <a:pt x="1957054" y="563550"/>
                  </a:lnTo>
                  <a:lnTo>
                    <a:pt x="1953868" y="559020"/>
                  </a:lnTo>
                  <a:lnTo>
                    <a:pt x="1950683" y="555170"/>
                  </a:lnTo>
                  <a:lnTo>
                    <a:pt x="1948862" y="553358"/>
                  </a:lnTo>
                  <a:lnTo>
                    <a:pt x="1947042" y="551546"/>
                  </a:lnTo>
                  <a:lnTo>
                    <a:pt x="1944994" y="549961"/>
                  </a:lnTo>
                  <a:lnTo>
                    <a:pt x="1942719" y="548375"/>
                  </a:lnTo>
                  <a:lnTo>
                    <a:pt x="1937713" y="545657"/>
                  </a:lnTo>
                  <a:lnTo>
                    <a:pt x="1930659" y="542034"/>
                  </a:lnTo>
                  <a:lnTo>
                    <a:pt x="1921785" y="537957"/>
                  </a:lnTo>
                  <a:lnTo>
                    <a:pt x="1911318" y="532974"/>
                  </a:lnTo>
                  <a:lnTo>
                    <a:pt x="1899031" y="527539"/>
                  </a:lnTo>
                  <a:lnTo>
                    <a:pt x="1889474" y="523236"/>
                  </a:lnTo>
                  <a:lnTo>
                    <a:pt x="1882875" y="519612"/>
                  </a:lnTo>
                  <a:lnTo>
                    <a:pt x="1878552" y="517120"/>
                  </a:lnTo>
                  <a:lnTo>
                    <a:pt x="1877187" y="515988"/>
                  </a:lnTo>
                  <a:lnTo>
                    <a:pt x="1876049" y="514629"/>
                  </a:lnTo>
                  <a:lnTo>
                    <a:pt x="1875139" y="513270"/>
                  </a:lnTo>
                  <a:lnTo>
                    <a:pt x="1874229" y="511458"/>
                  </a:lnTo>
                  <a:lnTo>
                    <a:pt x="1873774" y="509647"/>
                  </a:lnTo>
                  <a:lnTo>
                    <a:pt x="1873319" y="507608"/>
                  </a:lnTo>
                  <a:lnTo>
                    <a:pt x="1872863" y="505117"/>
                  </a:lnTo>
                  <a:lnTo>
                    <a:pt x="1872863" y="502626"/>
                  </a:lnTo>
                  <a:lnTo>
                    <a:pt x="1872863" y="499681"/>
                  </a:lnTo>
                  <a:lnTo>
                    <a:pt x="1873546" y="497190"/>
                  </a:lnTo>
                  <a:lnTo>
                    <a:pt x="1874456" y="495152"/>
                  </a:lnTo>
                  <a:lnTo>
                    <a:pt x="1875594" y="493340"/>
                  </a:lnTo>
                  <a:lnTo>
                    <a:pt x="1877187" y="491981"/>
                  </a:lnTo>
                  <a:lnTo>
                    <a:pt x="1879235" y="491075"/>
                  </a:lnTo>
                  <a:lnTo>
                    <a:pt x="1881282" y="490622"/>
                  </a:lnTo>
                  <a:lnTo>
                    <a:pt x="1883785" y="490169"/>
                  </a:lnTo>
                  <a:lnTo>
                    <a:pt x="1887199" y="490622"/>
                  </a:lnTo>
                  <a:lnTo>
                    <a:pt x="1889702" y="491301"/>
                  </a:lnTo>
                  <a:lnTo>
                    <a:pt x="1890839" y="491528"/>
                  </a:lnTo>
                  <a:lnTo>
                    <a:pt x="1891522" y="492207"/>
                  </a:lnTo>
                  <a:lnTo>
                    <a:pt x="1892432" y="493113"/>
                  </a:lnTo>
                  <a:lnTo>
                    <a:pt x="1892887" y="493793"/>
                  </a:lnTo>
                  <a:lnTo>
                    <a:pt x="1894025" y="496284"/>
                  </a:lnTo>
                  <a:lnTo>
                    <a:pt x="1894480" y="499455"/>
                  </a:lnTo>
                  <a:lnTo>
                    <a:pt x="1894935" y="503758"/>
                  </a:lnTo>
                  <a:lnTo>
                    <a:pt x="1895163" y="508967"/>
                  </a:lnTo>
                  <a:lnTo>
                    <a:pt x="1895163" y="516215"/>
                  </a:lnTo>
                  <a:lnTo>
                    <a:pt x="1955689" y="516215"/>
                  </a:lnTo>
                  <a:lnTo>
                    <a:pt x="1956371" y="511458"/>
                  </a:lnTo>
                  <a:lnTo>
                    <a:pt x="1956371" y="508061"/>
                  </a:lnTo>
                  <a:lnTo>
                    <a:pt x="1955916" y="503305"/>
                  </a:lnTo>
                  <a:lnTo>
                    <a:pt x="1955461" y="498775"/>
                  </a:lnTo>
                  <a:lnTo>
                    <a:pt x="1954551" y="494699"/>
                  </a:lnTo>
                  <a:lnTo>
                    <a:pt x="1952958" y="490848"/>
                  </a:lnTo>
                  <a:lnTo>
                    <a:pt x="1950910" y="487225"/>
                  </a:lnTo>
                  <a:lnTo>
                    <a:pt x="1948635" y="483601"/>
                  </a:lnTo>
                  <a:lnTo>
                    <a:pt x="1945677" y="480430"/>
                  </a:lnTo>
                  <a:lnTo>
                    <a:pt x="1942264" y="477712"/>
                  </a:lnTo>
                  <a:lnTo>
                    <a:pt x="1938623" y="474995"/>
                  </a:lnTo>
                  <a:lnTo>
                    <a:pt x="1934527" y="472730"/>
                  </a:lnTo>
                  <a:lnTo>
                    <a:pt x="1929976" y="470465"/>
                  </a:lnTo>
                  <a:lnTo>
                    <a:pt x="1924971" y="468653"/>
                  </a:lnTo>
                  <a:lnTo>
                    <a:pt x="1919510" y="467068"/>
                  </a:lnTo>
                  <a:lnTo>
                    <a:pt x="1913593" y="465709"/>
                  </a:lnTo>
                  <a:lnTo>
                    <a:pt x="1907222" y="464803"/>
                  </a:lnTo>
                  <a:lnTo>
                    <a:pt x="1900396" y="463897"/>
                  </a:lnTo>
                  <a:lnTo>
                    <a:pt x="1900396" y="450081"/>
                  </a:lnTo>
                  <a:lnTo>
                    <a:pt x="1872408" y="450081"/>
                  </a:lnTo>
                  <a:close/>
                  <a:moveTo>
                    <a:pt x="1886971" y="384175"/>
                  </a:moveTo>
                  <a:lnTo>
                    <a:pt x="1895390" y="384401"/>
                  </a:lnTo>
                  <a:lnTo>
                    <a:pt x="1904264" y="384854"/>
                  </a:lnTo>
                  <a:lnTo>
                    <a:pt x="1912911" y="385987"/>
                  </a:lnTo>
                  <a:lnTo>
                    <a:pt x="1921102" y="387572"/>
                  </a:lnTo>
                  <a:lnTo>
                    <a:pt x="1929294" y="389610"/>
                  </a:lnTo>
                  <a:lnTo>
                    <a:pt x="1937713" y="391649"/>
                  </a:lnTo>
                  <a:lnTo>
                    <a:pt x="1945449" y="394367"/>
                  </a:lnTo>
                  <a:lnTo>
                    <a:pt x="1953186" y="397537"/>
                  </a:lnTo>
                  <a:lnTo>
                    <a:pt x="1960922" y="400935"/>
                  </a:lnTo>
                  <a:lnTo>
                    <a:pt x="1968204" y="404558"/>
                  </a:lnTo>
                  <a:lnTo>
                    <a:pt x="1975485" y="408635"/>
                  </a:lnTo>
                  <a:lnTo>
                    <a:pt x="1982084" y="412938"/>
                  </a:lnTo>
                  <a:lnTo>
                    <a:pt x="1988910" y="417921"/>
                  </a:lnTo>
                  <a:lnTo>
                    <a:pt x="1995281" y="422677"/>
                  </a:lnTo>
                  <a:lnTo>
                    <a:pt x="2001652" y="428113"/>
                  </a:lnTo>
                  <a:lnTo>
                    <a:pt x="2007568" y="433775"/>
                  </a:lnTo>
                  <a:lnTo>
                    <a:pt x="2013257" y="439890"/>
                  </a:lnTo>
                  <a:lnTo>
                    <a:pt x="2018718" y="446005"/>
                  </a:lnTo>
                  <a:lnTo>
                    <a:pt x="2023496" y="452346"/>
                  </a:lnTo>
                  <a:lnTo>
                    <a:pt x="2028502" y="459141"/>
                  </a:lnTo>
                  <a:lnTo>
                    <a:pt x="2032825" y="465709"/>
                  </a:lnTo>
                  <a:lnTo>
                    <a:pt x="2036921" y="472956"/>
                  </a:lnTo>
                  <a:lnTo>
                    <a:pt x="2040562" y="480430"/>
                  </a:lnTo>
                  <a:lnTo>
                    <a:pt x="2043975" y="487904"/>
                  </a:lnTo>
                  <a:lnTo>
                    <a:pt x="2047161" y="495605"/>
                  </a:lnTo>
                  <a:lnTo>
                    <a:pt x="2049891" y="503305"/>
                  </a:lnTo>
                  <a:lnTo>
                    <a:pt x="2052394" y="511685"/>
                  </a:lnTo>
                  <a:lnTo>
                    <a:pt x="2054214" y="519838"/>
                  </a:lnTo>
                  <a:lnTo>
                    <a:pt x="2055580" y="528218"/>
                  </a:lnTo>
                  <a:lnTo>
                    <a:pt x="2056717" y="536598"/>
                  </a:lnTo>
                  <a:lnTo>
                    <a:pt x="2057172" y="545431"/>
                  </a:lnTo>
                  <a:lnTo>
                    <a:pt x="2057400" y="553811"/>
                  </a:lnTo>
                  <a:lnTo>
                    <a:pt x="2057172" y="562644"/>
                  </a:lnTo>
                  <a:lnTo>
                    <a:pt x="2056717" y="571476"/>
                  </a:lnTo>
                  <a:lnTo>
                    <a:pt x="2055580" y="579856"/>
                  </a:lnTo>
                  <a:lnTo>
                    <a:pt x="2054214" y="588010"/>
                  </a:lnTo>
                  <a:lnTo>
                    <a:pt x="2052394" y="596390"/>
                  </a:lnTo>
                  <a:lnTo>
                    <a:pt x="2049891" y="604543"/>
                  </a:lnTo>
                  <a:lnTo>
                    <a:pt x="2047161" y="612243"/>
                  </a:lnTo>
                  <a:lnTo>
                    <a:pt x="2043975" y="619944"/>
                  </a:lnTo>
                  <a:lnTo>
                    <a:pt x="2040562" y="627418"/>
                  </a:lnTo>
                  <a:lnTo>
                    <a:pt x="2036921" y="634892"/>
                  </a:lnTo>
                  <a:lnTo>
                    <a:pt x="2032825" y="642139"/>
                  </a:lnTo>
                  <a:lnTo>
                    <a:pt x="2028502" y="648934"/>
                  </a:lnTo>
                  <a:lnTo>
                    <a:pt x="2023496" y="655502"/>
                  </a:lnTo>
                  <a:lnTo>
                    <a:pt x="2018718" y="662070"/>
                  </a:lnTo>
                  <a:lnTo>
                    <a:pt x="2013257" y="668185"/>
                  </a:lnTo>
                  <a:lnTo>
                    <a:pt x="2007568" y="674073"/>
                  </a:lnTo>
                  <a:lnTo>
                    <a:pt x="2001652" y="679736"/>
                  </a:lnTo>
                  <a:lnTo>
                    <a:pt x="1995281" y="685171"/>
                  </a:lnTo>
                  <a:lnTo>
                    <a:pt x="1988910" y="690154"/>
                  </a:lnTo>
                  <a:lnTo>
                    <a:pt x="1982084" y="694683"/>
                  </a:lnTo>
                  <a:lnTo>
                    <a:pt x="1975485" y="699440"/>
                  </a:lnTo>
                  <a:lnTo>
                    <a:pt x="1968204" y="703516"/>
                  </a:lnTo>
                  <a:lnTo>
                    <a:pt x="1960922" y="707140"/>
                  </a:lnTo>
                  <a:lnTo>
                    <a:pt x="1953186" y="710537"/>
                  </a:lnTo>
                  <a:lnTo>
                    <a:pt x="1945449" y="713482"/>
                  </a:lnTo>
                  <a:lnTo>
                    <a:pt x="1937713" y="716199"/>
                  </a:lnTo>
                  <a:lnTo>
                    <a:pt x="1929294" y="718464"/>
                  </a:lnTo>
                  <a:lnTo>
                    <a:pt x="1921102" y="720503"/>
                  </a:lnTo>
                  <a:lnTo>
                    <a:pt x="1912911" y="722088"/>
                  </a:lnTo>
                  <a:lnTo>
                    <a:pt x="1904264" y="722994"/>
                  </a:lnTo>
                  <a:lnTo>
                    <a:pt x="1895390" y="723673"/>
                  </a:lnTo>
                  <a:lnTo>
                    <a:pt x="1886971" y="723900"/>
                  </a:lnTo>
                  <a:lnTo>
                    <a:pt x="1878097" y="723673"/>
                  </a:lnTo>
                  <a:lnTo>
                    <a:pt x="1869223" y="722994"/>
                  </a:lnTo>
                  <a:lnTo>
                    <a:pt x="1860804" y="722088"/>
                  </a:lnTo>
                  <a:lnTo>
                    <a:pt x="1852612" y="720503"/>
                  </a:lnTo>
                  <a:lnTo>
                    <a:pt x="1844193" y="718464"/>
                  </a:lnTo>
                  <a:lnTo>
                    <a:pt x="1836002" y="716199"/>
                  </a:lnTo>
                  <a:lnTo>
                    <a:pt x="1828265" y="713482"/>
                  </a:lnTo>
                  <a:lnTo>
                    <a:pt x="1820529" y="710537"/>
                  </a:lnTo>
                  <a:lnTo>
                    <a:pt x="1812565" y="707140"/>
                  </a:lnTo>
                  <a:lnTo>
                    <a:pt x="1805511" y="703516"/>
                  </a:lnTo>
                  <a:lnTo>
                    <a:pt x="1798230" y="699440"/>
                  </a:lnTo>
                  <a:lnTo>
                    <a:pt x="1791404" y="694683"/>
                  </a:lnTo>
                  <a:lnTo>
                    <a:pt x="1784805" y="690154"/>
                  </a:lnTo>
                  <a:lnTo>
                    <a:pt x="1778206" y="685171"/>
                  </a:lnTo>
                  <a:lnTo>
                    <a:pt x="1772063" y="679736"/>
                  </a:lnTo>
                  <a:lnTo>
                    <a:pt x="1766146" y="674073"/>
                  </a:lnTo>
                  <a:lnTo>
                    <a:pt x="1760458" y="668185"/>
                  </a:lnTo>
                  <a:lnTo>
                    <a:pt x="1754997" y="662070"/>
                  </a:lnTo>
                  <a:lnTo>
                    <a:pt x="1749991" y="655502"/>
                  </a:lnTo>
                  <a:lnTo>
                    <a:pt x="1745213" y="648934"/>
                  </a:lnTo>
                  <a:lnTo>
                    <a:pt x="1740662" y="642139"/>
                  </a:lnTo>
                  <a:lnTo>
                    <a:pt x="1736566" y="634892"/>
                  </a:lnTo>
                  <a:lnTo>
                    <a:pt x="1732925" y="627418"/>
                  </a:lnTo>
                  <a:lnTo>
                    <a:pt x="1729512" y="619944"/>
                  </a:lnTo>
                  <a:lnTo>
                    <a:pt x="1726554" y="612243"/>
                  </a:lnTo>
                  <a:lnTo>
                    <a:pt x="1723596" y="604543"/>
                  </a:lnTo>
                  <a:lnTo>
                    <a:pt x="1721548" y="596390"/>
                  </a:lnTo>
                  <a:lnTo>
                    <a:pt x="1719500" y="588010"/>
                  </a:lnTo>
                  <a:lnTo>
                    <a:pt x="1717908" y="579856"/>
                  </a:lnTo>
                  <a:lnTo>
                    <a:pt x="1716997" y="571476"/>
                  </a:lnTo>
                  <a:lnTo>
                    <a:pt x="1716315" y="562644"/>
                  </a:lnTo>
                  <a:lnTo>
                    <a:pt x="1716087" y="553811"/>
                  </a:lnTo>
                  <a:lnTo>
                    <a:pt x="1716315" y="545431"/>
                  </a:lnTo>
                  <a:lnTo>
                    <a:pt x="1716997" y="536598"/>
                  </a:lnTo>
                  <a:lnTo>
                    <a:pt x="1717908" y="528218"/>
                  </a:lnTo>
                  <a:lnTo>
                    <a:pt x="1719500" y="519838"/>
                  </a:lnTo>
                  <a:lnTo>
                    <a:pt x="1721548" y="511685"/>
                  </a:lnTo>
                  <a:lnTo>
                    <a:pt x="1723596" y="503305"/>
                  </a:lnTo>
                  <a:lnTo>
                    <a:pt x="1726554" y="495605"/>
                  </a:lnTo>
                  <a:lnTo>
                    <a:pt x="1729512" y="487904"/>
                  </a:lnTo>
                  <a:lnTo>
                    <a:pt x="1732925" y="480430"/>
                  </a:lnTo>
                  <a:lnTo>
                    <a:pt x="1736566" y="472956"/>
                  </a:lnTo>
                  <a:lnTo>
                    <a:pt x="1740662" y="465709"/>
                  </a:lnTo>
                  <a:lnTo>
                    <a:pt x="1745213" y="459141"/>
                  </a:lnTo>
                  <a:lnTo>
                    <a:pt x="1749991" y="452346"/>
                  </a:lnTo>
                  <a:lnTo>
                    <a:pt x="1754997" y="446005"/>
                  </a:lnTo>
                  <a:lnTo>
                    <a:pt x="1760458" y="439890"/>
                  </a:lnTo>
                  <a:lnTo>
                    <a:pt x="1766146" y="433775"/>
                  </a:lnTo>
                  <a:lnTo>
                    <a:pt x="1772063" y="428113"/>
                  </a:lnTo>
                  <a:lnTo>
                    <a:pt x="1778206" y="422677"/>
                  </a:lnTo>
                  <a:lnTo>
                    <a:pt x="1784805" y="417921"/>
                  </a:lnTo>
                  <a:lnTo>
                    <a:pt x="1791404" y="412938"/>
                  </a:lnTo>
                  <a:lnTo>
                    <a:pt x="1798230" y="408635"/>
                  </a:lnTo>
                  <a:lnTo>
                    <a:pt x="1805511" y="404558"/>
                  </a:lnTo>
                  <a:lnTo>
                    <a:pt x="1812565" y="400935"/>
                  </a:lnTo>
                  <a:lnTo>
                    <a:pt x="1820529" y="397537"/>
                  </a:lnTo>
                  <a:lnTo>
                    <a:pt x="1828265" y="394367"/>
                  </a:lnTo>
                  <a:lnTo>
                    <a:pt x="1836002" y="391649"/>
                  </a:lnTo>
                  <a:lnTo>
                    <a:pt x="1844193" y="389610"/>
                  </a:lnTo>
                  <a:lnTo>
                    <a:pt x="1852612" y="387572"/>
                  </a:lnTo>
                  <a:lnTo>
                    <a:pt x="1860804" y="385987"/>
                  </a:lnTo>
                  <a:lnTo>
                    <a:pt x="1869223" y="384854"/>
                  </a:lnTo>
                  <a:lnTo>
                    <a:pt x="1878097" y="384401"/>
                  </a:lnTo>
                  <a:lnTo>
                    <a:pt x="1886971" y="384175"/>
                  </a:lnTo>
                  <a:close/>
                  <a:moveTo>
                    <a:pt x="1493053" y="58920"/>
                  </a:moveTo>
                  <a:lnTo>
                    <a:pt x="1493053" y="71384"/>
                  </a:lnTo>
                  <a:lnTo>
                    <a:pt x="1486255" y="72064"/>
                  </a:lnTo>
                  <a:lnTo>
                    <a:pt x="1480136" y="72970"/>
                  </a:lnTo>
                  <a:lnTo>
                    <a:pt x="1474471" y="74103"/>
                  </a:lnTo>
                  <a:lnTo>
                    <a:pt x="1469032" y="75463"/>
                  </a:lnTo>
                  <a:lnTo>
                    <a:pt x="1464046" y="77276"/>
                  </a:lnTo>
                  <a:lnTo>
                    <a:pt x="1459741" y="79089"/>
                  </a:lnTo>
                  <a:lnTo>
                    <a:pt x="1455661" y="81128"/>
                  </a:lnTo>
                  <a:lnTo>
                    <a:pt x="1452036" y="83621"/>
                  </a:lnTo>
                  <a:lnTo>
                    <a:pt x="1448863" y="86341"/>
                  </a:lnTo>
                  <a:lnTo>
                    <a:pt x="1446144" y="89060"/>
                  </a:lnTo>
                  <a:lnTo>
                    <a:pt x="1443877" y="92233"/>
                  </a:lnTo>
                  <a:lnTo>
                    <a:pt x="1441611" y="95632"/>
                  </a:lnTo>
                  <a:lnTo>
                    <a:pt x="1440252" y="99258"/>
                  </a:lnTo>
                  <a:lnTo>
                    <a:pt x="1439118" y="102657"/>
                  </a:lnTo>
                  <a:lnTo>
                    <a:pt x="1438665" y="106963"/>
                  </a:lnTo>
                  <a:lnTo>
                    <a:pt x="1438439" y="111042"/>
                  </a:lnTo>
                  <a:lnTo>
                    <a:pt x="1438439" y="113988"/>
                  </a:lnTo>
                  <a:lnTo>
                    <a:pt x="1438665" y="116934"/>
                  </a:lnTo>
                  <a:lnTo>
                    <a:pt x="1439118" y="119880"/>
                  </a:lnTo>
                  <a:lnTo>
                    <a:pt x="1439798" y="122599"/>
                  </a:lnTo>
                  <a:lnTo>
                    <a:pt x="1440931" y="125092"/>
                  </a:lnTo>
                  <a:lnTo>
                    <a:pt x="1442064" y="127812"/>
                  </a:lnTo>
                  <a:lnTo>
                    <a:pt x="1443198" y="130304"/>
                  </a:lnTo>
                  <a:lnTo>
                    <a:pt x="1444784" y="132797"/>
                  </a:lnTo>
                  <a:lnTo>
                    <a:pt x="1448183" y="137329"/>
                  </a:lnTo>
                  <a:lnTo>
                    <a:pt x="1451809" y="141409"/>
                  </a:lnTo>
                  <a:lnTo>
                    <a:pt x="1455888" y="144808"/>
                  </a:lnTo>
                  <a:lnTo>
                    <a:pt x="1460194" y="147527"/>
                  </a:lnTo>
                  <a:lnTo>
                    <a:pt x="1465633" y="150700"/>
                  </a:lnTo>
                  <a:lnTo>
                    <a:pt x="1472884" y="154552"/>
                  </a:lnTo>
                  <a:lnTo>
                    <a:pt x="1482402" y="158858"/>
                  </a:lnTo>
                  <a:lnTo>
                    <a:pt x="1493733" y="164070"/>
                  </a:lnTo>
                  <a:lnTo>
                    <a:pt x="1500532" y="167469"/>
                  </a:lnTo>
                  <a:lnTo>
                    <a:pt x="1503024" y="169056"/>
                  </a:lnTo>
                  <a:lnTo>
                    <a:pt x="1505291" y="170642"/>
                  </a:lnTo>
                  <a:lnTo>
                    <a:pt x="1507330" y="172002"/>
                  </a:lnTo>
                  <a:lnTo>
                    <a:pt x="1508916" y="173588"/>
                  </a:lnTo>
                  <a:lnTo>
                    <a:pt x="1510276" y="175174"/>
                  </a:lnTo>
                  <a:lnTo>
                    <a:pt x="1510956" y="176534"/>
                  </a:lnTo>
                  <a:lnTo>
                    <a:pt x="1512089" y="179707"/>
                  </a:lnTo>
                  <a:lnTo>
                    <a:pt x="1512769" y="184012"/>
                  </a:lnTo>
                  <a:lnTo>
                    <a:pt x="1513449" y="189451"/>
                  </a:lnTo>
                  <a:lnTo>
                    <a:pt x="1513675" y="195343"/>
                  </a:lnTo>
                  <a:lnTo>
                    <a:pt x="1513449" y="197836"/>
                  </a:lnTo>
                  <a:lnTo>
                    <a:pt x="1512769" y="199876"/>
                  </a:lnTo>
                  <a:lnTo>
                    <a:pt x="1512089" y="201689"/>
                  </a:lnTo>
                  <a:lnTo>
                    <a:pt x="1510956" y="203275"/>
                  </a:lnTo>
                  <a:lnTo>
                    <a:pt x="1509596" y="204181"/>
                  </a:lnTo>
                  <a:lnTo>
                    <a:pt x="1507783" y="205314"/>
                  </a:lnTo>
                  <a:lnTo>
                    <a:pt x="1505291" y="205768"/>
                  </a:lnTo>
                  <a:lnTo>
                    <a:pt x="1502798" y="205768"/>
                  </a:lnTo>
                  <a:lnTo>
                    <a:pt x="1499852" y="205541"/>
                  </a:lnTo>
                  <a:lnTo>
                    <a:pt x="1498719" y="205314"/>
                  </a:lnTo>
                  <a:lnTo>
                    <a:pt x="1497586" y="204861"/>
                  </a:lnTo>
                  <a:lnTo>
                    <a:pt x="1496679" y="204181"/>
                  </a:lnTo>
                  <a:lnTo>
                    <a:pt x="1495773" y="203728"/>
                  </a:lnTo>
                  <a:lnTo>
                    <a:pt x="1495319" y="203048"/>
                  </a:lnTo>
                  <a:lnTo>
                    <a:pt x="1494866" y="201915"/>
                  </a:lnTo>
                  <a:lnTo>
                    <a:pt x="1493960" y="199422"/>
                  </a:lnTo>
                  <a:lnTo>
                    <a:pt x="1493506" y="195343"/>
                  </a:lnTo>
                  <a:lnTo>
                    <a:pt x="1493280" y="189678"/>
                  </a:lnTo>
                  <a:lnTo>
                    <a:pt x="1493053" y="182426"/>
                  </a:lnTo>
                  <a:lnTo>
                    <a:pt x="1493053" y="172908"/>
                  </a:lnTo>
                  <a:lnTo>
                    <a:pt x="1439118" y="172908"/>
                  </a:lnTo>
                  <a:lnTo>
                    <a:pt x="1439118" y="180613"/>
                  </a:lnTo>
                  <a:lnTo>
                    <a:pt x="1439345" y="186732"/>
                  </a:lnTo>
                  <a:lnTo>
                    <a:pt x="1440252" y="192624"/>
                  </a:lnTo>
                  <a:lnTo>
                    <a:pt x="1441385" y="197836"/>
                  </a:lnTo>
                  <a:lnTo>
                    <a:pt x="1442291" y="200329"/>
                  </a:lnTo>
                  <a:lnTo>
                    <a:pt x="1443198" y="202822"/>
                  </a:lnTo>
                  <a:lnTo>
                    <a:pt x="1444331" y="205088"/>
                  </a:lnTo>
                  <a:lnTo>
                    <a:pt x="1445237" y="207127"/>
                  </a:lnTo>
                  <a:lnTo>
                    <a:pt x="1446823" y="209167"/>
                  </a:lnTo>
                  <a:lnTo>
                    <a:pt x="1448183" y="210980"/>
                  </a:lnTo>
                  <a:lnTo>
                    <a:pt x="1449769" y="212793"/>
                  </a:lnTo>
                  <a:lnTo>
                    <a:pt x="1451582" y="214379"/>
                  </a:lnTo>
                  <a:lnTo>
                    <a:pt x="1453395" y="215965"/>
                  </a:lnTo>
                  <a:lnTo>
                    <a:pt x="1455435" y="217098"/>
                  </a:lnTo>
                  <a:lnTo>
                    <a:pt x="1459514" y="219818"/>
                  </a:lnTo>
                  <a:lnTo>
                    <a:pt x="1463593" y="221857"/>
                  </a:lnTo>
                  <a:lnTo>
                    <a:pt x="1468352" y="223897"/>
                  </a:lnTo>
                  <a:lnTo>
                    <a:pt x="1472884" y="225483"/>
                  </a:lnTo>
                  <a:lnTo>
                    <a:pt x="1477643" y="226616"/>
                  </a:lnTo>
                  <a:lnTo>
                    <a:pt x="1482629" y="227976"/>
                  </a:lnTo>
                  <a:lnTo>
                    <a:pt x="1487841" y="228656"/>
                  </a:lnTo>
                  <a:lnTo>
                    <a:pt x="1493053" y="229336"/>
                  </a:lnTo>
                  <a:lnTo>
                    <a:pt x="1493053" y="244519"/>
                  </a:lnTo>
                  <a:lnTo>
                    <a:pt x="1517981" y="244519"/>
                  </a:lnTo>
                  <a:lnTo>
                    <a:pt x="1517981" y="229789"/>
                  </a:lnTo>
                  <a:lnTo>
                    <a:pt x="1524780" y="228656"/>
                  </a:lnTo>
                  <a:lnTo>
                    <a:pt x="1530898" y="227749"/>
                  </a:lnTo>
                  <a:lnTo>
                    <a:pt x="1536790" y="226163"/>
                  </a:lnTo>
                  <a:lnTo>
                    <a:pt x="1542229" y="224577"/>
                  </a:lnTo>
                  <a:lnTo>
                    <a:pt x="1547215" y="222537"/>
                  </a:lnTo>
                  <a:lnTo>
                    <a:pt x="1551747" y="220271"/>
                  </a:lnTo>
                  <a:lnTo>
                    <a:pt x="1555826" y="218005"/>
                  </a:lnTo>
                  <a:lnTo>
                    <a:pt x="1559452" y="215059"/>
                  </a:lnTo>
                  <a:lnTo>
                    <a:pt x="1562851" y="211660"/>
                  </a:lnTo>
                  <a:lnTo>
                    <a:pt x="1565571" y="208487"/>
                  </a:lnTo>
                  <a:lnTo>
                    <a:pt x="1568063" y="204861"/>
                  </a:lnTo>
                  <a:lnTo>
                    <a:pt x="1569876" y="201009"/>
                  </a:lnTo>
                  <a:lnTo>
                    <a:pt x="1571236" y="196476"/>
                  </a:lnTo>
                  <a:lnTo>
                    <a:pt x="1572596" y="192171"/>
                  </a:lnTo>
                  <a:lnTo>
                    <a:pt x="1573049" y="187185"/>
                  </a:lnTo>
                  <a:lnTo>
                    <a:pt x="1573502" y="182199"/>
                  </a:lnTo>
                  <a:lnTo>
                    <a:pt x="1573502" y="179027"/>
                  </a:lnTo>
                  <a:lnTo>
                    <a:pt x="1573049" y="175854"/>
                  </a:lnTo>
                  <a:lnTo>
                    <a:pt x="1572596" y="172908"/>
                  </a:lnTo>
                  <a:lnTo>
                    <a:pt x="1572142" y="170189"/>
                  </a:lnTo>
                  <a:lnTo>
                    <a:pt x="1571236" y="167469"/>
                  </a:lnTo>
                  <a:lnTo>
                    <a:pt x="1570556" y="164750"/>
                  </a:lnTo>
                  <a:lnTo>
                    <a:pt x="1569650" y="162484"/>
                  </a:lnTo>
                  <a:lnTo>
                    <a:pt x="1568290" y="160218"/>
                  </a:lnTo>
                  <a:lnTo>
                    <a:pt x="1565344" y="156139"/>
                  </a:lnTo>
                  <a:lnTo>
                    <a:pt x="1562625" y="152513"/>
                  </a:lnTo>
                  <a:lnTo>
                    <a:pt x="1559225" y="149340"/>
                  </a:lnTo>
                  <a:lnTo>
                    <a:pt x="1555599" y="146847"/>
                  </a:lnTo>
                  <a:lnTo>
                    <a:pt x="1551067" y="144355"/>
                  </a:lnTo>
                  <a:lnTo>
                    <a:pt x="1544722" y="140955"/>
                  </a:lnTo>
                  <a:lnTo>
                    <a:pt x="1537017" y="137329"/>
                  </a:lnTo>
                  <a:lnTo>
                    <a:pt x="1527499" y="132797"/>
                  </a:lnTo>
                  <a:lnTo>
                    <a:pt x="1516621" y="128038"/>
                  </a:lnTo>
                  <a:lnTo>
                    <a:pt x="1508237" y="124186"/>
                  </a:lnTo>
                  <a:lnTo>
                    <a:pt x="1502344" y="120786"/>
                  </a:lnTo>
                  <a:lnTo>
                    <a:pt x="1498719" y="118747"/>
                  </a:lnTo>
                  <a:lnTo>
                    <a:pt x="1497359" y="117614"/>
                  </a:lnTo>
                  <a:lnTo>
                    <a:pt x="1496452" y="116481"/>
                  </a:lnTo>
                  <a:lnTo>
                    <a:pt x="1495319" y="115121"/>
                  </a:lnTo>
                  <a:lnTo>
                    <a:pt x="1494866" y="113535"/>
                  </a:lnTo>
                  <a:lnTo>
                    <a:pt x="1493960" y="111948"/>
                  </a:lnTo>
                  <a:lnTo>
                    <a:pt x="1493733" y="109909"/>
                  </a:lnTo>
                  <a:lnTo>
                    <a:pt x="1493506" y="107869"/>
                  </a:lnTo>
                  <a:lnTo>
                    <a:pt x="1493506" y="105830"/>
                  </a:lnTo>
                  <a:lnTo>
                    <a:pt x="1493506" y="103337"/>
                  </a:lnTo>
                  <a:lnTo>
                    <a:pt x="1493960" y="100844"/>
                  </a:lnTo>
                  <a:lnTo>
                    <a:pt x="1494866" y="99258"/>
                  </a:lnTo>
                  <a:lnTo>
                    <a:pt x="1495773" y="97672"/>
                  </a:lnTo>
                  <a:lnTo>
                    <a:pt x="1497359" y="96312"/>
                  </a:lnTo>
                  <a:lnTo>
                    <a:pt x="1498945" y="95632"/>
                  </a:lnTo>
                  <a:lnTo>
                    <a:pt x="1500985" y="94952"/>
                  </a:lnTo>
                  <a:lnTo>
                    <a:pt x="1503251" y="94725"/>
                  </a:lnTo>
                  <a:lnTo>
                    <a:pt x="1506197" y="94952"/>
                  </a:lnTo>
                  <a:lnTo>
                    <a:pt x="1508463" y="95632"/>
                  </a:lnTo>
                  <a:lnTo>
                    <a:pt x="1510049" y="96538"/>
                  </a:lnTo>
                  <a:lnTo>
                    <a:pt x="1510729" y="96992"/>
                  </a:lnTo>
                  <a:lnTo>
                    <a:pt x="1511409" y="97898"/>
                  </a:lnTo>
                  <a:lnTo>
                    <a:pt x="1512089" y="99938"/>
                  </a:lnTo>
                  <a:lnTo>
                    <a:pt x="1512769" y="103110"/>
                  </a:lnTo>
                  <a:lnTo>
                    <a:pt x="1512995" y="106963"/>
                  </a:lnTo>
                  <a:lnTo>
                    <a:pt x="1512995" y="111495"/>
                  </a:lnTo>
                  <a:lnTo>
                    <a:pt x="1512995" y="118067"/>
                  </a:lnTo>
                  <a:lnTo>
                    <a:pt x="1567157" y="118067"/>
                  </a:lnTo>
                  <a:lnTo>
                    <a:pt x="1567383" y="113535"/>
                  </a:lnTo>
                  <a:lnTo>
                    <a:pt x="1567837" y="110815"/>
                  </a:lnTo>
                  <a:lnTo>
                    <a:pt x="1567383" y="106283"/>
                  </a:lnTo>
                  <a:lnTo>
                    <a:pt x="1566930" y="102430"/>
                  </a:lnTo>
                  <a:lnTo>
                    <a:pt x="1566024" y="98578"/>
                  </a:lnTo>
                  <a:lnTo>
                    <a:pt x="1564664" y="95179"/>
                  </a:lnTo>
                  <a:lnTo>
                    <a:pt x="1562851" y="92006"/>
                  </a:lnTo>
                  <a:lnTo>
                    <a:pt x="1560812" y="88833"/>
                  </a:lnTo>
                  <a:lnTo>
                    <a:pt x="1558092" y="86114"/>
                  </a:lnTo>
                  <a:lnTo>
                    <a:pt x="1555373" y="83395"/>
                  </a:lnTo>
                  <a:lnTo>
                    <a:pt x="1551974" y="81128"/>
                  </a:lnTo>
                  <a:lnTo>
                    <a:pt x="1548121" y="79089"/>
                  </a:lnTo>
                  <a:lnTo>
                    <a:pt x="1544269" y="77276"/>
                  </a:lnTo>
                  <a:lnTo>
                    <a:pt x="1539736" y="75463"/>
                  </a:lnTo>
                  <a:lnTo>
                    <a:pt x="1534751" y="74103"/>
                  </a:lnTo>
                  <a:lnTo>
                    <a:pt x="1529538" y="72970"/>
                  </a:lnTo>
                  <a:lnTo>
                    <a:pt x="1523873" y="72064"/>
                  </a:lnTo>
                  <a:lnTo>
                    <a:pt x="1517981" y="71384"/>
                  </a:lnTo>
                  <a:lnTo>
                    <a:pt x="1517981" y="58920"/>
                  </a:lnTo>
                  <a:lnTo>
                    <a:pt x="1493053" y="58920"/>
                  </a:lnTo>
                  <a:close/>
                  <a:moveTo>
                    <a:pt x="1505970" y="0"/>
                  </a:moveTo>
                  <a:lnTo>
                    <a:pt x="1513675" y="226"/>
                  </a:lnTo>
                  <a:lnTo>
                    <a:pt x="1521380" y="680"/>
                  </a:lnTo>
                  <a:lnTo>
                    <a:pt x="1528859" y="1813"/>
                  </a:lnTo>
                  <a:lnTo>
                    <a:pt x="1536337" y="2946"/>
                  </a:lnTo>
                  <a:lnTo>
                    <a:pt x="1543815" y="4759"/>
                  </a:lnTo>
                  <a:lnTo>
                    <a:pt x="1551067" y="6798"/>
                  </a:lnTo>
                  <a:lnTo>
                    <a:pt x="1557866" y="9291"/>
                  </a:lnTo>
                  <a:lnTo>
                    <a:pt x="1564891" y="11784"/>
                  </a:lnTo>
                  <a:lnTo>
                    <a:pt x="1571689" y="14956"/>
                  </a:lnTo>
                  <a:lnTo>
                    <a:pt x="1578034" y="18129"/>
                  </a:lnTo>
                  <a:lnTo>
                    <a:pt x="1584380" y="21755"/>
                  </a:lnTo>
                  <a:lnTo>
                    <a:pt x="1590725" y="26061"/>
                  </a:lnTo>
                  <a:lnTo>
                    <a:pt x="1596617" y="30140"/>
                  </a:lnTo>
                  <a:lnTo>
                    <a:pt x="1602282" y="34445"/>
                  </a:lnTo>
                  <a:lnTo>
                    <a:pt x="1607948" y="39431"/>
                  </a:lnTo>
                  <a:lnTo>
                    <a:pt x="1613160" y="44190"/>
                  </a:lnTo>
                  <a:lnTo>
                    <a:pt x="1618146" y="49629"/>
                  </a:lnTo>
                  <a:lnTo>
                    <a:pt x="1622905" y="55068"/>
                  </a:lnTo>
                  <a:lnTo>
                    <a:pt x="1627437" y="60960"/>
                  </a:lnTo>
                  <a:lnTo>
                    <a:pt x="1631743" y="66852"/>
                  </a:lnTo>
                  <a:lnTo>
                    <a:pt x="1635595" y="72970"/>
                  </a:lnTo>
                  <a:lnTo>
                    <a:pt x="1639221" y="79316"/>
                  </a:lnTo>
                  <a:lnTo>
                    <a:pt x="1642394" y="85661"/>
                  </a:lnTo>
                  <a:lnTo>
                    <a:pt x="1645566" y="92686"/>
                  </a:lnTo>
                  <a:lnTo>
                    <a:pt x="1648512" y="99484"/>
                  </a:lnTo>
                  <a:lnTo>
                    <a:pt x="1650778" y="106736"/>
                  </a:lnTo>
                  <a:lnTo>
                    <a:pt x="1652818" y="113761"/>
                  </a:lnTo>
                  <a:lnTo>
                    <a:pt x="1654404" y="121013"/>
                  </a:lnTo>
                  <a:lnTo>
                    <a:pt x="1655991" y="128491"/>
                  </a:lnTo>
                  <a:lnTo>
                    <a:pt x="1656670" y="135970"/>
                  </a:lnTo>
                  <a:lnTo>
                    <a:pt x="1657350" y="143675"/>
                  </a:lnTo>
                  <a:lnTo>
                    <a:pt x="1657350" y="151833"/>
                  </a:lnTo>
                  <a:lnTo>
                    <a:pt x="1657350" y="159538"/>
                  </a:lnTo>
                  <a:lnTo>
                    <a:pt x="1656670" y="167243"/>
                  </a:lnTo>
                  <a:lnTo>
                    <a:pt x="1655991" y="174721"/>
                  </a:lnTo>
                  <a:lnTo>
                    <a:pt x="1654404" y="182199"/>
                  </a:lnTo>
                  <a:lnTo>
                    <a:pt x="1652818" y="189678"/>
                  </a:lnTo>
                  <a:lnTo>
                    <a:pt x="1650778" y="196703"/>
                  </a:lnTo>
                  <a:lnTo>
                    <a:pt x="1648512" y="203728"/>
                  </a:lnTo>
                  <a:lnTo>
                    <a:pt x="1645566" y="210753"/>
                  </a:lnTo>
                  <a:lnTo>
                    <a:pt x="1642394" y="217325"/>
                  </a:lnTo>
                  <a:lnTo>
                    <a:pt x="1639221" y="223897"/>
                  </a:lnTo>
                  <a:lnTo>
                    <a:pt x="1635595" y="230242"/>
                  </a:lnTo>
                  <a:lnTo>
                    <a:pt x="1631743" y="236587"/>
                  </a:lnTo>
                  <a:lnTo>
                    <a:pt x="1627437" y="242480"/>
                  </a:lnTo>
                  <a:lnTo>
                    <a:pt x="1622905" y="248145"/>
                  </a:lnTo>
                  <a:lnTo>
                    <a:pt x="1618146" y="253584"/>
                  </a:lnTo>
                  <a:lnTo>
                    <a:pt x="1613160" y="259023"/>
                  </a:lnTo>
                  <a:lnTo>
                    <a:pt x="1607948" y="263781"/>
                  </a:lnTo>
                  <a:lnTo>
                    <a:pt x="1602282" y="268767"/>
                  </a:lnTo>
                  <a:lnTo>
                    <a:pt x="1596617" y="273073"/>
                  </a:lnTo>
                  <a:lnTo>
                    <a:pt x="1590725" y="277378"/>
                  </a:lnTo>
                  <a:lnTo>
                    <a:pt x="1584380" y="281231"/>
                  </a:lnTo>
                  <a:lnTo>
                    <a:pt x="1578034" y="284857"/>
                  </a:lnTo>
                  <a:lnTo>
                    <a:pt x="1571689" y="288256"/>
                  </a:lnTo>
                  <a:lnTo>
                    <a:pt x="1564891" y="291429"/>
                  </a:lnTo>
                  <a:lnTo>
                    <a:pt x="1557866" y="293921"/>
                  </a:lnTo>
                  <a:lnTo>
                    <a:pt x="1551067" y="296641"/>
                  </a:lnTo>
                  <a:lnTo>
                    <a:pt x="1543815" y="298454"/>
                  </a:lnTo>
                  <a:lnTo>
                    <a:pt x="1536337" y="300040"/>
                  </a:lnTo>
                  <a:lnTo>
                    <a:pt x="1528859" y="301400"/>
                  </a:lnTo>
                  <a:lnTo>
                    <a:pt x="1521380" y="302533"/>
                  </a:lnTo>
                  <a:lnTo>
                    <a:pt x="1513675" y="302986"/>
                  </a:lnTo>
                  <a:lnTo>
                    <a:pt x="1505970" y="303213"/>
                  </a:lnTo>
                  <a:lnTo>
                    <a:pt x="1498265" y="302986"/>
                  </a:lnTo>
                  <a:lnTo>
                    <a:pt x="1490334" y="302533"/>
                  </a:lnTo>
                  <a:lnTo>
                    <a:pt x="1482629" y="301400"/>
                  </a:lnTo>
                  <a:lnTo>
                    <a:pt x="1475151" y="300040"/>
                  </a:lnTo>
                  <a:lnTo>
                    <a:pt x="1467899" y="298454"/>
                  </a:lnTo>
                  <a:lnTo>
                    <a:pt x="1460874" y="296641"/>
                  </a:lnTo>
                  <a:lnTo>
                    <a:pt x="1453849" y="293921"/>
                  </a:lnTo>
                  <a:lnTo>
                    <a:pt x="1446823" y="291429"/>
                  </a:lnTo>
                  <a:lnTo>
                    <a:pt x="1440252" y="288256"/>
                  </a:lnTo>
                  <a:lnTo>
                    <a:pt x="1433453" y="284857"/>
                  </a:lnTo>
                  <a:lnTo>
                    <a:pt x="1427334" y="281231"/>
                  </a:lnTo>
                  <a:lnTo>
                    <a:pt x="1420989" y="277378"/>
                  </a:lnTo>
                  <a:lnTo>
                    <a:pt x="1415097" y="273073"/>
                  </a:lnTo>
                  <a:lnTo>
                    <a:pt x="1409432" y="268767"/>
                  </a:lnTo>
                  <a:lnTo>
                    <a:pt x="1403766" y="263781"/>
                  </a:lnTo>
                  <a:lnTo>
                    <a:pt x="1398781" y="259023"/>
                  </a:lnTo>
                  <a:lnTo>
                    <a:pt x="1393569" y="253584"/>
                  </a:lnTo>
                  <a:lnTo>
                    <a:pt x="1388810" y="248145"/>
                  </a:lnTo>
                  <a:lnTo>
                    <a:pt x="1384277" y="242480"/>
                  </a:lnTo>
                  <a:lnTo>
                    <a:pt x="1380198" y="236587"/>
                  </a:lnTo>
                  <a:lnTo>
                    <a:pt x="1376346" y="230242"/>
                  </a:lnTo>
                  <a:lnTo>
                    <a:pt x="1372267" y="223897"/>
                  </a:lnTo>
                  <a:lnTo>
                    <a:pt x="1369094" y="217325"/>
                  </a:lnTo>
                  <a:lnTo>
                    <a:pt x="1366148" y="210753"/>
                  </a:lnTo>
                  <a:lnTo>
                    <a:pt x="1363429" y="203728"/>
                  </a:lnTo>
                  <a:lnTo>
                    <a:pt x="1360936" y="196703"/>
                  </a:lnTo>
                  <a:lnTo>
                    <a:pt x="1358896" y="189678"/>
                  </a:lnTo>
                  <a:lnTo>
                    <a:pt x="1357083" y="182199"/>
                  </a:lnTo>
                  <a:lnTo>
                    <a:pt x="1355950" y="174721"/>
                  </a:lnTo>
                  <a:lnTo>
                    <a:pt x="1354817" y="167243"/>
                  </a:lnTo>
                  <a:lnTo>
                    <a:pt x="1354364" y="159538"/>
                  </a:lnTo>
                  <a:lnTo>
                    <a:pt x="1354137" y="151833"/>
                  </a:lnTo>
                  <a:lnTo>
                    <a:pt x="1354364" y="143675"/>
                  </a:lnTo>
                  <a:lnTo>
                    <a:pt x="1354817" y="135970"/>
                  </a:lnTo>
                  <a:lnTo>
                    <a:pt x="1355950" y="128491"/>
                  </a:lnTo>
                  <a:lnTo>
                    <a:pt x="1357083" y="121013"/>
                  </a:lnTo>
                  <a:lnTo>
                    <a:pt x="1358896" y="113761"/>
                  </a:lnTo>
                  <a:lnTo>
                    <a:pt x="1360936" y="106736"/>
                  </a:lnTo>
                  <a:lnTo>
                    <a:pt x="1363429" y="99484"/>
                  </a:lnTo>
                  <a:lnTo>
                    <a:pt x="1366148" y="92686"/>
                  </a:lnTo>
                  <a:lnTo>
                    <a:pt x="1369094" y="85661"/>
                  </a:lnTo>
                  <a:lnTo>
                    <a:pt x="1372267" y="79316"/>
                  </a:lnTo>
                  <a:lnTo>
                    <a:pt x="1376346" y="72970"/>
                  </a:lnTo>
                  <a:lnTo>
                    <a:pt x="1380198" y="66852"/>
                  </a:lnTo>
                  <a:lnTo>
                    <a:pt x="1384277" y="60960"/>
                  </a:lnTo>
                  <a:lnTo>
                    <a:pt x="1388810" y="55068"/>
                  </a:lnTo>
                  <a:lnTo>
                    <a:pt x="1393569" y="49629"/>
                  </a:lnTo>
                  <a:lnTo>
                    <a:pt x="1398781" y="44190"/>
                  </a:lnTo>
                  <a:lnTo>
                    <a:pt x="1403766" y="39431"/>
                  </a:lnTo>
                  <a:lnTo>
                    <a:pt x="1409432" y="34445"/>
                  </a:lnTo>
                  <a:lnTo>
                    <a:pt x="1415097" y="30140"/>
                  </a:lnTo>
                  <a:lnTo>
                    <a:pt x="1420989" y="26061"/>
                  </a:lnTo>
                  <a:lnTo>
                    <a:pt x="1427334" y="21755"/>
                  </a:lnTo>
                  <a:lnTo>
                    <a:pt x="1433453" y="18129"/>
                  </a:lnTo>
                  <a:lnTo>
                    <a:pt x="1440252" y="14956"/>
                  </a:lnTo>
                  <a:lnTo>
                    <a:pt x="1446823" y="11784"/>
                  </a:lnTo>
                  <a:lnTo>
                    <a:pt x="1453849" y="9291"/>
                  </a:lnTo>
                  <a:lnTo>
                    <a:pt x="1460874" y="6798"/>
                  </a:lnTo>
                  <a:lnTo>
                    <a:pt x="1467899" y="4759"/>
                  </a:lnTo>
                  <a:lnTo>
                    <a:pt x="1475151" y="2946"/>
                  </a:lnTo>
                  <a:lnTo>
                    <a:pt x="1482629" y="1813"/>
                  </a:lnTo>
                  <a:lnTo>
                    <a:pt x="1490334" y="680"/>
                  </a:lnTo>
                  <a:lnTo>
                    <a:pt x="1498265" y="226"/>
                  </a:lnTo>
                  <a:lnTo>
                    <a:pt x="1505970" y="0"/>
                  </a:lnTo>
                  <a:close/>
                </a:path>
              </a:pathLst>
            </a:custGeom>
            <a:solidFill>
              <a:schemeClr val="accent4"/>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mn-cs"/>
              </a:endParaRPr>
            </a:p>
          </p:txBody>
        </p:sp>
      </p:grpSp>
      <p:sp>
        <p:nvSpPr>
          <p:cNvPr id="42" name="MH_SubTitle_1"/>
          <p:cNvSpPr txBox="1">
            <a:spLocks noChangeArrowheads="1"/>
          </p:cNvSpPr>
          <p:nvPr>
            <p:custDataLst>
              <p:tags r:id="rId1"/>
            </p:custDataLst>
          </p:nvPr>
        </p:nvSpPr>
        <p:spPr bwMode="auto">
          <a:xfrm>
            <a:off x="4945725" y="1310478"/>
            <a:ext cx="2335578" cy="659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tx1">
                    <a:lumMod val="50000"/>
                    <a:lumOff val="50000"/>
                  </a:schemeClr>
                </a:solidFill>
                <a:effectLst/>
                <a:uLnTx/>
                <a:uFillTx/>
                <a:latin typeface="微软雅黑" pitchFamily="34" charset="-122"/>
              </a:rPr>
              <a:t>此处添加详细文本描述，建议与标题相关并符合整体语言风格。</a:t>
            </a:r>
            <a:endParaRPr kumimoji="0" lang="en-US" altLang="zh-CN" sz="900" b="0" i="0" u="none" strike="noStrike" kern="0" cap="none" spc="0" normalizeH="0" baseline="0" noProof="0" dirty="0">
              <a:ln>
                <a:noFill/>
              </a:ln>
              <a:solidFill>
                <a:schemeClr val="tx1">
                  <a:lumMod val="50000"/>
                  <a:lumOff val="50000"/>
                </a:schemeClr>
              </a:solidFill>
              <a:effectLst/>
              <a:uLnTx/>
              <a:uFillTx/>
              <a:latin typeface="微软雅黑" pitchFamily="34" charset="-122"/>
            </a:endParaRPr>
          </a:p>
        </p:txBody>
      </p:sp>
      <p:sp>
        <p:nvSpPr>
          <p:cNvPr id="43" name="MH_SubTitle_1"/>
          <p:cNvSpPr txBox="1">
            <a:spLocks noChangeArrowheads="1"/>
          </p:cNvSpPr>
          <p:nvPr>
            <p:custDataLst>
              <p:tags r:id="rId2"/>
            </p:custDataLst>
          </p:nvPr>
        </p:nvSpPr>
        <p:spPr bwMode="auto">
          <a:xfrm>
            <a:off x="6113514" y="2287397"/>
            <a:ext cx="2335578" cy="659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tx1">
                    <a:lumMod val="50000"/>
                    <a:lumOff val="50000"/>
                  </a:schemeClr>
                </a:solidFill>
                <a:effectLst/>
                <a:uLnTx/>
                <a:uFillTx/>
                <a:latin typeface="微软雅黑" pitchFamily="34" charset="-122"/>
              </a:rPr>
              <a:t>此处添加详细文本描述，建议与标题相关并符合整体语言风格。</a:t>
            </a:r>
            <a:endParaRPr kumimoji="0" lang="en-US" altLang="zh-CN" sz="900" b="0" i="0" u="none" strike="noStrike" kern="0" cap="none" spc="0" normalizeH="0" baseline="0" noProof="0" dirty="0">
              <a:ln>
                <a:noFill/>
              </a:ln>
              <a:solidFill>
                <a:schemeClr val="tx1">
                  <a:lumMod val="50000"/>
                  <a:lumOff val="50000"/>
                </a:schemeClr>
              </a:solidFill>
              <a:effectLst/>
              <a:uLnTx/>
              <a:uFillTx/>
              <a:latin typeface="微软雅黑" pitchFamily="34" charset="-122"/>
            </a:endParaRPr>
          </a:p>
        </p:txBody>
      </p:sp>
      <p:sp>
        <p:nvSpPr>
          <p:cNvPr id="44" name="MH_SubTitle_1"/>
          <p:cNvSpPr txBox="1">
            <a:spLocks noChangeArrowheads="1"/>
          </p:cNvSpPr>
          <p:nvPr>
            <p:custDataLst>
              <p:tags r:id="rId3"/>
            </p:custDataLst>
          </p:nvPr>
        </p:nvSpPr>
        <p:spPr bwMode="auto">
          <a:xfrm>
            <a:off x="655790" y="2940777"/>
            <a:ext cx="2335578" cy="659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marL="0" marR="0" lvl="0" indent="0" algn="r"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tx1">
                    <a:lumMod val="50000"/>
                    <a:lumOff val="50000"/>
                  </a:schemeClr>
                </a:solidFill>
                <a:effectLst/>
                <a:uLnTx/>
                <a:uFillTx/>
                <a:latin typeface="微软雅黑" pitchFamily="34" charset="-122"/>
              </a:rPr>
              <a:t>此处添加详细文本描述，建议与标题相关并符合整体语言风格。</a:t>
            </a:r>
            <a:endParaRPr kumimoji="0" lang="en-US" altLang="zh-CN" sz="900" b="0" i="0" u="none" strike="noStrike" kern="0" cap="none" spc="0" normalizeH="0" baseline="0" noProof="0" dirty="0">
              <a:ln>
                <a:noFill/>
              </a:ln>
              <a:solidFill>
                <a:schemeClr val="tx1">
                  <a:lumMod val="50000"/>
                  <a:lumOff val="50000"/>
                </a:schemeClr>
              </a:solidFill>
              <a:effectLst/>
              <a:uLnTx/>
              <a:uFillTx/>
              <a:latin typeface="微软雅黑" pitchFamily="34" charset="-122"/>
            </a:endParaRPr>
          </a:p>
        </p:txBody>
      </p:sp>
      <p:sp>
        <p:nvSpPr>
          <p:cNvPr id="45" name="MH_SubTitle_1"/>
          <p:cNvSpPr txBox="1">
            <a:spLocks noChangeArrowheads="1"/>
          </p:cNvSpPr>
          <p:nvPr>
            <p:custDataLst>
              <p:tags r:id="rId4"/>
            </p:custDataLst>
          </p:nvPr>
        </p:nvSpPr>
        <p:spPr bwMode="auto">
          <a:xfrm>
            <a:off x="1808492" y="3919756"/>
            <a:ext cx="2335578" cy="659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marL="0" marR="0" lvl="0" indent="0" algn="r" defTabSz="914400" eaLnBrk="1" fontAlgn="auto" latinLnBrk="0" hangingPunct="1">
              <a:lnSpc>
                <a:spcPct val="13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tx1">
                    <a:lumMod val="50000"/>
                    <a:lumOff val="50000"/>
                  </a:schemeClr>
                </a:solidFill>
                <a:effectLst/>
                <a:uLnTx/>
                <a:uFillTx/>
                <a:latin typeface="微软雅黑" pitchFamily="34" charset="-122"/>
              </a:rPr>
              <a:t>此处添加详细文本描述，建议与标题相关并符合整体语言风格。</a:t>
            </a:r>
            <a:endParaRPr kumimoji="0" lang="en-US" altLang="zh-CN" sz="900" b="0" i="0" u="none" strike="noStrike" kern="0" cap="none" spc="0" normalizeH="0" baseline="0" noProof="0" dirty="0">
              <a:ln>
                <a:noFill/>
              </a:ln>
              <a:solidFill>
                <a:schemeClr val="tx1">
                  <a:lumMod val="50000"/>
                  <a:lumOff val="50000"/>
                </a:schemeClr>
              </a:solidFill>
              <a:effectLst/>
              <a:uLnTx/>
              <a:uFillTx/>
              <a:latin typeface="微软雅黑" pitchFamily="34" charset="-122"/>
            </a:endParaRPr>
          </a:p>
        </p:txBody>
      </p:sp>
    </p:spTree>
    <p:extLst>
      <p:ext uri="{BB962C8B-B14F-4D97-AF65-F5344CB8AC3E}">
        <p14:creationId xmlns:p14="http://schemas.microsoft.com/office/powerpoint/2010/main" val="3336909626"/>
      </p:ext>
    </p:extLst>
  </p:cSld>
  <p:clrMapOvr>
    <a:masterClrMapping/>
  </p:clrMapOvr>
  <p:transition spd="slow" advClick="0"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900"/>
                                        <p:tgtEl>
                                          <p:spTgt spid="26"/>
                                        </p:tgtEl>
                                      </p:cBhvr>
                                    </p:animEffect>
                                  </p:childTnLst>
                                </p:cTn>
                              </p:par>
                            </p:childTnLst>
                          </p:cTn>
                        </p:par>
                        <p:par>
                          <p:cTn id="8" fill="hold">
                            <p:stCondLst>
                              <p:cond delay="90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par>
                                <p:cTn id="12" presetID="2" presetClass="entr" presetSubtype="2" decel="100000" fill="hold" grpId="0" nodeType="withEffect">
                                  <p:stCondLst>
                                    <p:cond delay="50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1+#ppt_w/2"/>
                                          </p:val>
                                        </p:tav>
                                        <p:tav tm="100000">
                                          <p:val>
                                            <p:strVal val="#ppt_x"/>
                                          </p:val>
                                        </p:tav>
                                      </p:tavLst>
                                    </p:anim>
                                    <p:anim calcmode="lin" valueType="num">
                                      <p:cBhvr additive="base">
                                        <p:cTn id="15" dur="500" fill="hold"/>
                                        <p:tgtEl>
                                          <p:spTgt spid="42"/>
                                        </p:tgtEl>
                                        <p:attrNameLst>
                                          <p:attrName>ppt_y</p:attrName>
                                        </p:attrNameLst>
                                      </p:cBhvr>
                                      <p:tavLst>
                                        <p:tav tm="0">
                                          <p:val>
                                            <p:strVal val="#ppt_y"/>
                                          </p:val>
                                        </p:tav>
                                        <p:tav tm="100000">
                                          <p:val>
                                            <p:strVal val="#ppt_y"/>
                                          </p:val>
                                        </p:tav>
                                      </p:tavLst>
                                    </p:anim>
                                  </p:childTnLst>
                                </p:cTn>
                              </p:par>
                              <p:par>
                                <p:cTn id="16" presetID="22" presetClass="entr" presetSubtype="1" fill="hold" nodeType="withEffect">
                                  <p:stCondLst>
                                    <p:cond delay="30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 presetClass="entr" presetSubtype="8" decel="100000" fill="hold" grpId="0" nodeType="withEffect">
                                  <p:stCondLst>
                                    <p:cond delay="80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fill="hold"/>
                                        <p:tgtEl>
                                          <p:spTgt spid="44"/>
                                        </p:tgtEl>
                                        <p:attrNameLst>
                                          <p:attrName>ppt_x</p:attrName>
                                        </p:attrNameLst>
                                      </p:cBhvr>
                                      <p:tavLst>
                                        <p:tav tm="0">
                                          <p:val>
                                            <p:strVal val="0-#ppt_w/2"/>
                                          </p:val>
                                        </p:tav>
                                        <p:tav tm="100000">
                                          <p:val>
                                            <p:strVal val="#ppt_x"/>
                                          </p:val>
                                        </p:tav>
                                      </p:tavLst>
                                    </p:anim>
                                    <p:anim calcmode="lin" valueType="num">
                                      <p:cBhvr additive="base">
                                        <p:cTn id="22" dur="500" fill="hold"/>
                                        <p:tgtEl>
                                          <p:spTgt spid="44"/>
                                        </p:tgtEl>
                                        <p:attrNameLst>
                                          <p:attrName>ppt_y</p:attrName>
                                        </p:attrNameLst>
                                      </p:cBhvr>
                                      <p:tavLst>
                                        <p:tav tm="0">
                                          <p:val>
                                            <p:strVal val="#ppt_y"/>
                                          </p:val>
                                        </p:tav>
                                        <p:tav tm="100000">
                                          <p:val>
                                            <p:strVal val="#ppt_y"/>
                                          </p:val>
                                        </p:tav>
                                      </p:tavLst>
                                    </p:anim>
                                  </p:childTnLst>
                                </p:cTn>
                              </p:par>
                              <p:par>
                                <p:cTn id="23" presetID="22" presetClass="entr" presetSubtype="4" fill="hold"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 presetClass="entr" presetSubtype="2" decel="100000" fill="hold" grpId="0" nodeType="withEffect">
                                  <p:stCondLst>
                                    <p:cond delay="1100"/>
                                  </p:stCondLst>
                                  <p:childTnLst>
                                    <p:set>
                                      <p:cBhvr>
                                        <p:cTn id="27" dur="1" fill="hold">
                                          <p:stCondLst>
                                            <p:cond delay="0"/>
                                          </p:stCondLst>
                                        </p:cTn>
                                        <p:tgtEl>
                                          <p:spTgt spid="43"/>
                                        </p:tgtEl>
                                        <p:attrNameLst>
                                          <p:attrName>style.visibility</p:attrName>
                                        </p:attrNameLst>
                                      </p:cBhvr>
                                      <p:to>
                                        <p:strVal val="visible"/>
                                      </p:to>
                                    </p:set>
                                    <p:anim calcmode="lin" valueType="num">
                                      <p:cBhvr additive="base">
                                        <p:cTn id="28" dur="500" fill="hold"/>
                                        <p:tgtEl>
                                          <p:spTgt spid="43"/>
                                        </p:tgtEl>
                                        <p:attrNameLst>
                                          <p:attrName>ppt_x</p:attrName>
                                        </p:attrNameLst>
                                      </p:cBhvr>
                                      <p:tavLst>
                                        <p:tav tm="0">
                                          <p:val>
                                            <p:strVal val="1+#ppt_w/2"/>
                                          </p:val>
                                        </p:tav>
                                        <p:tav tm="100000">
                                          <p:val>
                                            <p:strVal val="#ppt_x"/>
                                          </p:val>
                                        </p:tav>
                                      </p:tavLst>
                                    </p:anim>
                                    <p:anim calcmode="lin" valueType="num">
                                      <p:cBhvr additive="base">
                                        <p:cTn id="29" dur="500" fill="hold"/>
                                        <p:tgtEl>
                                          <p:spTgt spid="43"/>
                                        </p:tgtEl>
                                        <p:attrNameLst>
                                          <p:attrName>ppt_y</p:attrName>
                                        </p:attrNameLst>
                                      </p:cBhvr>
                                      <p:tavLst>
                                        <p:tav tm="0">
                                          <p:val>
                                            <p:strVal val="#ppt_y"/>
                                          </p:val>
                                        </p:tav>
                                        <p:tav tm="100000">
                                          <p:val>
                                            <p:strVal val="#ppt_y"/>
                                          </p:val>
                                        </p:tav>
                                      </p:tavLst>
                                    </p:anim>
                                  </p:childTnLst>
                                </p:cTn>
                              </p:par>
                              <p:par>
                                <p:cTn id="30" presetID="22" presetClass="entr" presetSubtype="1" fill="hold" nodeType="withEffect">
                                  <p:stCondLst>
                                    <p:cond delay="800"/>
                                  </p:stCondLst>
                                  <p:childTnLst>
                                    <p:set>
                                      <p:cBhvr>
                                        <p:cTn id="31" dur="1" fill="hold">
                                          <p:stCondLst>
                                            <p:cond delay="0"/>
                                          </p:stCondLst>
                                        </p:cTn>
                                        <p:tgtEl>
                                          <p:spTgt spid="35"/>
                                        </p:tgtEl>
                                        <p:attrNameLst>
                                          <p:attrName>style.visibility</p:attrName>
                                        </p:attrNameLst>
                                      </p:cBhvr>
                                      <p:to>
                                        <p:strVal val="visible"/>
                                      </p:to>
                                    </p:set>
                                    <p:animEffect transition="in" filter="wipe(up)">
                                      <p:cBhvr>
                                        <p:cTn id="32" dur="500"/>
                                        <p:tgtEl>
                                          <p:spTgt spid="35"/>
                                        </p:tgtEl>
                                      </p:cBhvr>
                                    </p:animEffect>
                                  </p:childTnLst>
                                </p:cTn>
                              </p:par>
                              <p:par>
                                <p:cTn id="33" presetID="2" presetClass="entr" presetSubtype="8" decel="100000" fill="hold" grpId="0" nodeType="withEffect">
                                  <p:stCondLst>
                                    <p:cond delay="130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0-#ppt_w/2"/>
                                          </p:val>
                                        </p:tav>
                                        <p:tav tm="100000">
                                          <p:val>
                                            <p:strVal val="#ppt_x"/>
                                          </p:val>
                                        </p:tav>
                                      </p:tavLst>
                                    </p:anim>
                                    <p:anim calcmode="lin" valueType="num">
                                      <p:cBhvr additive="base">
                                        <p:cTn id="36"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2" grpId="0"/>
      <p:bldP spid="43" grpId="0"/>
      <p:bldP spid="44" grpId="0"/>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11"/>
          <p:cNvSpPr>
            <a:spLocks noChangeArrowheads="1"/>
          </p:cNvSpPr>
          <p:nvPr/>
        </p:nvSpPr>
        <p:spPr bwMode="auto">
          <a:xfrm>
            <a:off x="4054866" y="2427322"/>
            <a:ext cx="169552" cy="43828"/>
          </a:xfrm>
          <a:prstGeom prst="rect">
            <a:avLst/>
          </a:prstGeom>
          <a:solidFill>
            <a:schemeClr val="accent6">
              <a:lumMod val="75000"/>
            </a:schemeClr>
          </a:solidFill>
          <a:ln>
            <a:noFill/>
          </a:ln>
        </p:spPr>
        <p:txBody>
          <a:bodyPr vert="horz" wrap="square" lIns="91440" tIns="45720" rIns="91440" bIns="45720" numCol="1" anchor="t" anchorCtr="0" compatLnSpc="1"/>
          <a:lstStyle/>
          <a:p>
            <a:endParaRPr lang="zh-CN" altLang="en-US"/>
          </a:p>
        </p:txBody>
      </p:sp>
      <p:sp>
        <p:nvSpPr>
          <p:cNvPr id="31" name="Rectangle 12"/>
          <p:cNvSpPr>
            <a:spLocks noChangeArrowheads="1"/>
          </p:cNvSpPr>
          <p:nvPr/>
        </p:nvSpPr>
        <p:spPr bwMode="auto">
          <a:xfrm>
            <a:off x="4224419" y="2427322"/>
            <a:ext cx="170966" cy="43828"/>
          </a:xfrm>
          <a:prstGeom prst="rect">
            <a:avLst/>
          </a:prstGeom>
          <a:solidFill>
            <a:schemeClr val="accent6"/>
          </a:solidFill>
          <a:ln>
            <a:noFill/>
          </a:ln>
        </p:spPr>
        <p:txBody>
          <a:bodyPr vert="horz" wrap="square" lIns="91440" tIns="45720" rIns="91440" bIns="45720" numCol="1" anchor="t" anchorCtr="0" compatLnSpc="1"/>
          <a:lstStyle/>
          <a:p>
            <a:endParaRPr lang="zh-CN" altLang="en-US"/>
          </a:p>
        </p:txBody>
      </p:sp>
      <p:sp>
        <p:nvSpPr>
          <p:cNvPr id="32" name="Rectangle 13"/>
          <p:cNvSpPr>
            <a:spLocks noChangeArrowheads="1"/>
          </p:cNvSpPr>
          <p:nvPr/>
        </p:nvSpPr>
        <p:spPr bwMode="auto">
          <a:xfrm>
            <a:off x="4395384" y="2427322"/>
            <a:ext cx="173792" cy="43828"/>
          </a:xfrm>
          <a:prstGeom prst="rect">
            <a:avLst/>
          </a:pr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33" name="Rectangle 14"/>
          <p:cNvSpPr>
            <a:spLocks noChangeArrowheads="1"/>
          </p:cNvSpPr>
          <p:nvPr/>
        </p:nvSpPr>
        <p:spPr bwMode="auto">
          <a:xfrm>
            <a:off x="4569175" y="2427322"/>
            <a:ext cx="169552" cy="43828"/>
          </a:xfrm>
          <a:prstGeom prst="rect">
            <a:avLst/>
          </a:pr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34" name="Rectangle 15"/>
          <p:cNvSpPr>
            <a:spLocks noChangeArrowheads="1"/>
          </p:cNvSpPr>
          <p:nvPr/>
        </p:nvSpPr>
        <p:spPr bwMode="auto">
          <a:xfrm>
            <a:off x="4738727" y="2427322"/>
            <a:ext cx="170966" cy="43828"/>
          </a:xfrm>
          <a:prstGeom prst="rect">
            <a:avLst/>
          </a:prstGeom>
          <a:solidFill>
            <a:schemeClr val="accent6">
              <a:lumMod val="40000"/>
              <a:lumOff val="60000"/>
            </a:schemeClr>
          </a:solidFill>
          <a:ln>
            <a:noFill/>
          </a:ln>
        </p:spPr>
        <p:txBody>
          <a:bodyPr vert="horz" wrap="square" lIns="91440" tIns="45720" rIns="91440" bIns="45720" numCol="1" anchor="t" anchorCtr="0" compatLnSpc="1"/>
          <a:lstStyle/>
          <a:p>
            <a:endParaRPr lang="zh-CN" altLang="en-US"/>
          </a:p>
        </p:txBody>
      </p:sp>
      <p:sp>
        <p:nvSpPr>
          <p:cNvPr id="35" name="Rectangle 16"/>
          <p:cNvSpPr>
            <a:spLocks noChangeArrowheads="1"/>
          </p:cNvSpPr>
          <p:nvPr/>
        </p:nvSpPr>
        <p:spPr bwMode="auto">
          <a:xfrm>
            <a:off x="4909692" y="2427322"/>
            <a:ext cx="172378" cy="43828"/>
          </a:xfrm>
          <a:prstGeom prst="rect">
            <a:avLst/>
          </a:prstGeom>
          <a:solidFill>
            <a:schemeClr val="accent6">
              <a:lumMod val="20000"/>
              <a:lumOff val="80000"/>
            </a:schemeClr>
          </a:solidFill>
          <a:ln>
            <a:noFill/>
          </a:ln>
        </p:spPr>
        <p:txBody>
          <a:bodyPr vert="horz" wrap="square" lIns="91440" tIns="45720" rIns="91440" bIns="45720" numCol="1" anchor="t" anchorCtr="0" compatLnSpc="1"/>
          <a:lstStyle/>
          <a:p>
            <a:endParaRPr lang="zh-CN" altLang="en-US"/>
          </a:p>
        </p:txBody>
      </p:sp>
      <p:grpSp>
        <p:nvGrpSpPr>
          <p:cNvPr id="2" name="组合 35"/>
          <p:cNvGrpSpPr/>
          <p:nvPr/>
        </p:nvGrpSpPr>
        <p:grpSpPr>
          <a:xfrm>
            <a:off x="3638051" y="1502691"/>
            <a:ext cx="1858011" cy="2952032"/>
            <a:chOff x="3638050" y="1545565"/>
            <a:chExt cx="1858011" cy="2950210"/>
          </a:xfrm>
        </p:grpSpPr>
        <p:sp>
          <p:nvSpPr>
            <p:cNvPr id="37" name="Freeform 5"/>
            <p:cNvSpPr/>
            <p:nvPr/>
          </p:nvSpPr>
          <p:spPr bwMode="auto">
            <a:xfrm>
              <a:off x="3638050" y="2317028"/>
              <a:ext cx="373015" cy="754508"/>
            </a:xfrm>
            <a:custGeom>
              <a:avLst/>
              <a:gdLst>
                <a:gd name="T0" fmla="*/ 8 w 112"/>
                <a:gd name="T1" fmla="*/ 0 h 226"/>
                <a:gd name="T2" fmla="*/ 15 w 112"/>
                <a:gd name="T3" fmla="*/ 126 h 226"/>
                <a:gd name="T4" fmla="*/ 61 w 112"/>
                <a:gd name="T5" fmla="*/ 226 h 226"/>
                <a:gd name="T6" fmla="*/ 112 w 112"/>
                <a:gd name="T7" fmla="*/ 226 h 226"/>
                <a:gd name="T8" fmla="*/ 71 w 112"/>
                <a:gd name="T9" fmla="*/ 145 h 226"/>
                <a:gd name="T10" fmla="*/ 56 w 112"/>
                <a:gd name="T11" fmla="*/ 0 h 226"/>
                <a:gd name="T12" fmla="*/ 8 w 11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112" h="226">
                  <a:moveTo>
                    <a:pt x="8" y="0"/>
                  </a:moveTo>
                  <a:cubicBezTo>
                    <a:pt x="0" y="51"/>
                    <a:pt x="8" y="96"/>
                    <a:pt x="15" y="126"/>
                  </a:cubicBezTo>
                  <a:cubicBezTo>
                    <a:pt x="22" y="153"/>
                    <a:pt x="41" y="191"/>
                    <a:pt x="61" y="226"/>
                  </a:cubicBezTo>
                  <a:cubicBezTo>
                    <a:pt x="112" y="226"/>
                    <a:pt x="112" y="226"/>
                    <a:pt x="112" y="226"/>
                  </a:cubicBezTo>
                  <a:cubicBezTo>
                    <a:pt x="99" y="203"/>
                    <a:pt x="84" y="176"/>
                    <a:pt x="71" y="145"/>
                  </a:cubicBezTo>
                  <a:cubicBezTo>
                    <a:pt x="56" y="107"/>
                    <a:pt x="47" y="54"/>
                    <a:pt x="56" y="0"/>
                  </a:cubicBezTo>
                  <a:lnTo>
                    <a:pt x="8"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8" name="Freeform 6"/>
            <p:cNvSpPr/>
            <p:nvPr/>
          </p:nvSpPr>
          <p:spPr bwMode="auto">
            <a:xfrm>
              <a:off x="3664896" y="1545565"/>
              <a:ext cx="897215" cy="761573"/>
            </a:xfrm>
            <a:custGeom>
              <a:avLst/>
              <a:gdLst>
                <a:gd name="T0" fmla="*/ 48 w 269"/>
                <a:gd name="T1" fmla="*/ 228 h 228"/>
                <a:gd name="T2" fmla="*/ 91 w 269"/>
                <a:gd name="T3" fmla="*/ 130 h 228"/>
                <a:gd name="T4" fmla="*/ 269 w 269"/>
                <a:gd name="T5" fmla="*/ 46 h 228"/>
                <a:gd name="T6" fmla="*/ 269 w 269"/>
                <a:gd name="T7" fmla="*/ 0 h 228"/>
                <a:gd name="T8" fmla="*/ 50 w 269"/>
                <a:gd name="T9" fmla="*/ 110 h 228"/>
                <a:gd name="T10" fmla="*/ 0 w 269"/>
                <a:gd name="T11" fmla="*/ 228 h 228"/>
                <a:gd name="T12" fmla="*/ 48 w 269"/>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69" h="228">
                  <a:moveTo>
                    <a:pt x="48" y="228"/>
                  </a:moveTo>
                  <a:cubicBezTo>
                    <a:pt x="54" y="194"/>
                    <a:pt x="67" y="160"/>
                    <a:pt x="91" y="130"/>
                  </a:cubicBezTo>
                  <a:cubicBezTo>
                    <a:pt x="153" y="50"/>
                    <a:pt x="246" y="46"/>
                    <a:pt x="269" y="46"/>
                  </a:cubicBezTo>
                  <a:cubicBezTo>
                    <a:pt x="269" y="0"/>
                    <a:pt x="269" y="0"/>
                    <a:pt x="269" y="0"/>
                  </a:cubicBezTo>
                  <a:cubicBezTo>
                    <a:pt x="226" y="0"/>
                    <a:pt x="123" y="10"/>
                    <a:pt x="50" y="110"/>
                  </a:cubicBezTo>
                  <a:cubicBezTo>
                    <a:pt x="21" y="150"/>
                    <a:pt x="6" y="190"/>
                    <a:pt x="0" y="228"/>
                  </a:cubicBezTo>
                  <a:lnTo>
                    <a:pt x="48" y="22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9" name="Freeform 7"/>
            <p:cNvSpPr/>
            <p:nvPr/>
          </p:nvSpPr>
          <p:spPr bwMode="auto">
            <a:xfrm>
              <a:off x="3847164" y="3081427"/>
              <a:ext cx="714946" cy="757334"/>
            </a:xfrm>
            <a:custGeom>
              <a:avLst/>
              <a:gdLst>
                <a:gd name="T0" fmla="*/ 108 w 214"/>
                <a:gd name="T1" fmla="*/ 146 h 227"/>
                <a:gd name="T2" fmla="*/ 82 w 214"/>
                <a:gd name="T3" fmla="*/ 51 h 227"/>
                <a:gd name="T4" fmla="*/ 51 w 214"/>
                <a:gd name="T5" fmla="*/ 0 h 227"/>
                <a:gd name="T6" fmla="*/ 0 w 214"/>
                <a:gd name="T7" fmla="*/ 0 h 227"/>
                <a:gd name="T8" fmla="*/ 47 w 214"/>
                <a:gd name="T9" fmla="*/ 82 h 227"/>
                <a:gd name="T10" fmla="*/ 65 w 214"/>
                <a:gd name="T11" fmla="*/ 158 h 227"/>
                <a:gd name="T12" fmla="*/ 85 w 214"/>
                <a:gd name="T13" fmla="*/ 205 h 227"/>
                <a:gd name="T14" fmla="*/ 109 w 214"/>
                <a:gd name="T15" fmla="*/ 227 h 227"/>
                <a:gd name="T16" fmla="*/ 214 w 214"/>
                <a:gd name="T17" fmla="*/ 227 h 227"/>
                <a:gd name="T18" fmla="*/ 214 w 214"/>
                <a:gd name="T19" fmla="*/ 184 h 227"/>
                <a:gd name="T20" fmla="*/ 126 w 214"/>
                <a:gd name="T21" fmla="*/ 184 h 227"/>
                <a:gd name="T22" fmla="*/ 108 w 214"/>
                <a:gd name="T23" fmla="*/ 14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227">
                  <a:moveTo>
                    <a:pt x="108" y="146"/>
                  </a:moveTo>
                  <a:cubicBezTo>
                    <a:pt x="108" y="127"/>
                    <a:pt x="98" y="80"/>
                    <a:pt x="82" y="51"/>
                  </a:cubicBezTo>
                  <a:cubicBezTo>
                    <a:pt x="74" y="37"/>
                    <a:pt x="63" y="20"/>
                    <a:pt x="51" y="0"/>
                  </a:cubicBezTo>
                  <a:cubicBezTo>
                    <a:pt x="0" y="0"/>
                    <a:pt x="0" y="0"/>
                    <a:pt x="0" y="0"/>
                  </a:cubicBezTo>
                  <a:cubicBezTo>
                    <a:pt x="20" y="36"/>
                    <a:pt x="40" y="68"/>
                    <a:pt x="47" y="82"/>
                  </a:cubicBezTo>
                  <a:cubicBezTo>
                    <a:pt x="59" y="107"/>
                    <a:pt x="65" y="146"/>
                    <a:pt x="65" y="158"/>
                  </a:cubicBezTo>
                  <a:cubicBezTo>
                    <a:pt x="66" y="171"/>
                    <a:pt x="72" y="190"/>
                    <a:pt x="85" y="205"/>
                  </a:cubicBezTo>
                  <a:cubicBezTo>
                    <a:pt x="99" y="220"/>
                    <a:pt x="109" y="227"/>
                    <a:pt x="109" y="227"/>
                  </a:cubicBezTo>
                  <a:cubicBezTo>
                    <a:pt x="214" y="227"/>
                    <a:pt x="214" y="227"/>
                    <a:pt x="214" y="227"/>
                  </a:cubicBezTo>
                  <a:cubicBezTo>
                    <a:pt x="214" y="184"/>
                    <a:pt x="214" y="184"/>
                    <a:pt x="214" y="184"/>
                  </a:cubicBezTo>
                  <a:cubicBezTo>
                    <a:pt x="126" y="184"/>
                    <a:pt x="126" y="184"/>
                    <a:pt x="126" y="184"/>
                  </a:cubicBezTo>
                  <a:cubicBezTo>
                    <a:pt x="123" y="183"/>
                    <a:pt x="108" y="174"/>
                    <a:pt x="108" y="146"/>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40" name="Freeform 8"/>
            <p:cNvSpPr/>
            <p:nvPr/>
          </p:nvSpPr>
          <p:spPr bwMode="auto">
            <a:xfrm>
              <a:off x="5123046" y="2317028"/>
              <a:ext cx="373015" cy="754508"/>
            </a:xfrm>
            <a:custGeom>
              <a:avLst/>
              <a:gdLst>
                <a:gd name="T0" fmla="*/ 104 w 112"/>
                <a:gd name="T1" fmla="*/ 0 h 226"/>
                <a:gd name="T2" fmla="*/ 97 w 112"/>
                <a:gd name="T3" fmla="*/ 126 h 226"/>
                <a:gd name="T4" fmla="*/ 51 w 112"/>
                <a:gd name="T5" fmla="*/ 226 h 226"/>
                <a:gd name="T6" fmla="*/ 0 w 112"/>
                <a:gd name="T7" fmla="*/ 226 h 226"/>
                <a:gd name="T8" fmla="*/ 41 w 112"/>
                <a:gd name="T9" fmla="*/ 145 h 226"/>
                <a:gd name="T10" fmla="*/ 57 w 112"/>
                <a:gd name="T11" fmla="*/ 0 h 226"/>
                <a:gd name="T12" fmla="*/ 104 w 11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112" h="226">
                  <a:moveTo>
                    <a:pt x="104" y="0"/>
                  </a:moveTo>
                  <a:cubicBezTo>
                    <a:pt x="112" y="51"/>
                    <a:pt x="104" y="96"/>
                    <a:pt x="97" y="126"/>
                  </a:cubicBezTo>
                  <a:cubicBezTo>
                    <a:pt x="90" y="153"/>
                    <a:pt x="71" y="191"/>
                    <a:pt x="51" y="226"/>
                  </a:cubicBezTo>
                  <a:cubicBezTo>
                    <a:pt x="0" y="226"/>
                    <a:pt x="0" y="226"/>
                    <a:pt x="0" y="226"/>
                  </a:cubicBezTo>
                  <a:cubicBezTo>
                    <a:pt x="14" y="203"/>
                    <a:pt x="28" y="176"/>
                    <a:pt x="41" y="145"/>
                  </a:cubicBezTo>
                  <a:cubicBezTo>
                    <a:pt x="56" y="107"/>
                    <a:pt x="65" y="54"/>
                    <a:pt x="57" y="0"/>
                  </a:cubicBezTo>
                  <a:lnTo>
                    <a:pt x="104"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1" name="Freeform 9"/>
            <p:cNvSpPr/>
            <p:nvPr/>
          </p:nvSpPr>
          <p:spPr bwMode="auto">
            <a:xfrm>
              <a:off x="4572001" y="1545565"/>
              <a:ext cx="897215" cy="761573"/>
            </a:xfrm>
            <a:custGeom>
              <a:avLst/>
              <a:gdLst>
                <a:gd name="T0" fmla="*/ 221 w 269"/>
                <a:gd name="T1" fmla="*/ 228 h 228"/>
                <a:gd name="T2" fmla="*/ 178 w 269"/>
                <a:gd name="T3" fmla="*/ 130 h 228"/>
                <a:gd name="T4" fmla="*/ 0 w 269"/>
                <a:gd name="T5" fmla="*/ 46 h 228"/>
                <a:gd name="T6" fmla="*/ 0 w 269"/>
                <a:gd name="T7" fmla="*/ 0 h 228"/>
                <a:gd name="T8" fmla="*/ 219 w 269"/>
                <a:gd name="T9" fmla="*/ 110 h 228"/>
                <a:gd name="T10" fmla="*/ 269 w 269"/>
                <a:gd name="T11" fmla="*/ 228 h 228"/>
                <a:gd name="T12" fmla="*/ 221 w 269"/>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69" h="228">
                  <a:moveTo>
                    <a:pt x="221" y="228"/>
                  </a:moveTo>
                  <a:cubicBezTo>
                    <a:pt x="215" y="194"/>
                    <a:pt x="202" y="160"/>
                    <a:pt x="178" y="130"/>
                  </a:cubicBezTo>
                  <a:cubicBezTo>
                    <a:pt x="116" y="50"/>
                    <a:pt x="23" y="46"/>
                    <a:pt x="0" y="46"/>
                  </a:cubicBezTo>
                  <a:cubicBezTo>
                    <a:pt x="0" y="0"/>
                    <a:pt x="0" y="0"/>
                    <a:pt x="0" y="0"/>
                  </a:cubicBezTo>
                  <a:cubicBezTo>
                    <a:pt x="43" y="0"/>
                    <a:pt x="147" y="10"/>
                    <a:pt x="219" y="110"/>
                  </a:cubicBezTo>
                  <a:cubicBezTo>
                    <a:pt x="248" y="150"/>
                    <a:pt x="263" y="190"/>
                    <a:pt x="269" y="228"/>
                  </a:cubicBezTo>
                  <a:lnTo>
                    <a:pt x="221" y="22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2" name="Freeform 10"/>
            <p:cNvSpPr/>
            <p:nvPr/>
          </p:nvSpPr>
          <p:spPr bwMode="auto">
            <a:xfrm>
              <a:off x="4572001" y="3081427"/>
              <a:ext cx="717772" cy="757334"/>
            </a:xfrm>
            <a:custGeom>
              <a:avLst/>
              <a:gdLst>
                <a:gd name="T0" fmla="*/ 106 w 215"/>
                <a:gd name="T1" fmla="*/ 146 h 227"/>
                <a:gd name="T2" fmla="*/ 132 w 215"/>
                <a:gd name="T3" fmla="*/ 51 h 227"/>
                <a:gd name="T4" fmla="*/ 163 w 215"/>
                <a:gd name="T5" fmla="*/ 0 h 227"/>
                <a:gd name="T6" fmla="*/ 215 w 215"/>
                <a:gd name="T7" fmla="*/ 0 h 227"/>
                <a:gd name="T8" fmla="*/ 167 w 215"/>
                <a:gd name="T9" fmla="*/ 82 h 227"/>
                <a:gd name="T10" fmla="*/ 149 w 215"/>
                <a:gd name="T11" fmla="*/ 158 h 227"/>
                <a:gd name="T12" fmla="*/ 129 w 215"/>
                <a:gd name="T13" fmla="*/ 205 h 227"/>
                <a:gd name="T14" fmla="*/ 106 w 215"/>
                <a:gd name="T15" fmla="*/ 227 h 227"/>
                <a:gd name="T16" fmla="*/ 0 w 215"/>
                <a:gd name="T17" fmla="*/ 227 h 227"/>
                <a:gd name="T18" fmla="*/ 0 w 215"/>
                <a:gd name="T19" fmla="*/ 184 h 227"/>
                <a:gd name="T20" fmla="*/ 88 w 215"/>
                <a:gd name="T21" fmla="*/ 184 h 227"/>
                <a:gd name="T22" fmla="*/ 106 w 215"/>
                <a:gd name="T23" fmla="*/ 14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5" h="227">
                  <a:moveTo>
                    <a:pt x="106" y="146"/>
                  </a:moveTo>
                  <a:cubicBezTo>
                    <a:pt x="106" y="127"/>
                    <a:pt x="116" y="80"/>
                    <a:pt x="132" y="51"/>
                  </a:cubicBezTo>
                  <a:cubicBezTo>
                    <a:pt x="140" y="37"/>
                    <a:pt x="151" y="20"/>
                    <a:pt x="163" y="0"/>
                  </a:cubicBezTo>
                  <a:cubicBezTo>
                    <a:pt x="215" y="0"/>
                    <a:pt x="215" y="0"/>
                    <a:pt x="215" y="0"/>
                  </a:cubicBezTo>
                  <a:cubicBezTo>
                    <a:pt x="194" y="36"/>
                    <a:pt x="174" y="68"/>
                    <a:pt x="167" y="82"/>
                  </a:cubicBezTo>
                  <a:cubicBezTo>
                    <a:pt x="155" y="107"/>
                    <a:pt x="149" y="146"/>
                    <a:pt x="149" y="158"/>
                  </a:cubicBezTo>
                  <a:cubicBezTo>
                    <a:pt x="149" y="171"/>
                    <a:pt x="143" y="190"/>
                    <a:pt x="129" y="205"/>
                  </a:cubicBezTo>
                  <a:cubicBezTo>
                    <a:pt x="115" y="220"/>
                    <a:pt x="106" y="227"/>
                    <a:pt x="106" y="227"/>
                  </a:cubicBezTo>
                  <a:cubicBezTo>
                    <a:pt x="0" y="227"/>
                    <a:pt x="0" y="227"/>
                    <a:pt x="0" y="227"/>
                  </a:cubicBezTo>
                  <a:cubicBezTo>
                    <a:pt x="0" y="184"/>
                    <a:pt x="0" y="184"/>
                    <a:pt x="0" y="184"/>
                  </a:cubicBezTo>
                  <a:cubicBezTo>
                    <a:pt x="88" y="184"/>
                    <a:pt x="88" y="184"/>
                    <a:pt x="88" y="184"/>
                  </a:cubicBezTo>
                  <a:cubicBezTo>
                    <a:pt x="91" y="183"/>
                    <a:pt x="106" y="174"/>
                    <a:pt x="106" y="146"/>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43" name="Freeform 17"/>
            <p:cNvSpPr/>
            <p:nvPr/>
          </p:nvSpPr>
          <p:spPr bwMode="auto">
            <a:xfrm>
              <a:off x="4165075" y="3924949"/>
              <a:ext cx="803961" cy="66408"/>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4"/>
                    <a:pt x="0" y="10"/>
                  </a:cubicBezTo>
                  <a:cubicBezTo>
                    <a:pt x="0" y="15"/>
                    <a:pt x="4" y="20"/>
                    <a:pt x="10" y="20"/>
                  </a:cubicBezTo>
                  <a:cubicBezTo>
                    <a:pt x="231" y="20"/>
                    <a:pt x="231" y="20"/>
                    <a:pt x="231" y="20"/>
                  </a:cubicBezTo>
                  <a:cubicBezTo>
                    <a:pt x="237" y="20"/>
                    <a:pt x="241" y="15"/>
                    <a:pt x="241" y="10"/>
                  </a:cubicBezTo>
                  <a:cubicBezTo>
                    <a:pt x="241" y="4"/>
                    <a:pt x="237" y="0"/>
                    <a:pt x="231"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4" name="Freeform 18"/>
            <p:cNvSpPr/>
            <p:nvPr/>
          </p:nvSpPr>
          <p:spPr bwMode="auto">
            <a:xfrm>
              <a:off x="4165075" y="4035158"/>
              <a:ext cx="803961" cy="66408"/>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5"/>
                    <a:pt x="0" y="10"/>
                  </a:cubicBezTo>
                  <a:cubicBezTo>
                    <a:pt x="0" y="16"/>
                    <a:pt x="4" y="20"/>
                    <a:pt x="10" y="20"/>
                  </a:cubicBezTo>
                  <a:cubicBezTo>
                    <a:pt x="231" y="20"/>
                    <a:pt x="231" y="20"/>
                    <a:pt x="231" y="20"/>
                  </a:cubicBezTo>
                  <a:cubicBezTo>
                    <a:pt x="237" y="20"/>
                    <a:pt x="241" y="16"/>
                    <a:pt x="241" y="10"/>
                  </a:cubicBezTo>
                  <a:cubicBezTo>
                    <a:pt x="241" y="5"/>
                    <a:pt x="237" y="0"/>
                    <a:pt x="231"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5" name="Freeform 19"/>
            <p:cNvSpPr/>
            <p:nvPr/>
          </p:nvSpPr>
          <p:spPr bwMode="auto">
            <a:xfrm>
              <a:off x="4165075" y="4148193"/>
              <a:ext cx="803961" cy="67821"/>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4"/>
                    <a:pt x="0" y="10"/>
                  </a:cubicBezTo>
                  <a:cubicBezTo>
                    <a:pt x="0" y="15"/>
                    <a:pt x="4" y="20"/>
                    <a:pt x="10" y="20"/>
                  </a:cubicBezTo>
                  <a:cubicBezTo>
                    <a:pt x="231" y="20"/>
                    <a:pt x="231" y="20"/>
                    <a:pt x="231" y="20"/>
                  </a:cubicBezTo>
                  <a:cubicBezTo>
                    <a:pt x="237" y="20"/>
                    <a:pt x="241" y="15"/>
                    <a:pt x="241" y="10"/>
                  </a:cubicBezTo>
                  <a:cubicBezTo>
                    <a:pt x="241" y="4"/>
                    <a:pt x="237" y="0"/>
                    <a:pt x="231"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6" name="Freeform 20"/>
            <p:cNvSpPr/>
            <p:nvPr/>
          </p:nvSpPr>
          <p:spPr bwMode="auto">
            <a:xfrm>
              <a:off x="4165075" y="4258402"/>
              <a:ext cx="803961" cy="237373"/>
            </a:xfrm>
            <a:custGeom>
              <a:avLst/>
              <a:gdLst>
                <a:gd name="T0" fmla="*/ 231 w 241"/>
                <a:gd name="T1" fmla="*/ 0 h 71"/>
                <a:gd name="T2" fmla="*/ 10 w 241"/>
                <a:gd name="T3" fmla="*/ 0 h 71"/>
                <a:gd name="T4" fmla="*/ 0 w 241"/>
                <a:gd name="T5" fmla="*/ 10 h 71"/>
                <a:gd name="T6" fmla="*/ 10 w 241"/>
                <a:gd name="T7" fmla="*/ 20 h 71"/>
                <a:gd name="T8" fmla="*/ 53 w 241"/>
                <a:gd name="T9" fmla="*/ 61 h 71"/>
                <a:gd name="T10" fmla="*/ 63 w 241"/>
                <a:gd name="T11" fmla="*/ 71 h 71"/>
                <a:gd name="T12" fmla="*/ 178 w 241"/>
                <a:gd name="T13" fmla="*/ 71 h 71"/>
                <a:gd name="T14" fmla="*/ 189 w 241"/>
                <a:gd name="T15" fmla="*/ 61 h 71"/>
                <a:gd name="T16" fmla="*/ 231 w 241"/>
                <a:gd name="T17" fmla="*/ 20 h 71"/>
                <a:gd name="T18" fmla="*/ 241 w 241"/>
                <a:gd name="T19" fmla="*/ 10 h 71"/>
                <a:gd name="T20" fmla="*/ 231 w 241"/>
                <a:gd name="T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71">
                  <a:moveTo>
                    <a:pt x="231" y="0"/>
                  </a:moveTo>
                  <a:cubicBezTo>
                    <a:pt x="10" y="0"/>
                    <a:pt x="10" y="0"/>
                    <a:pt x="10" y="0"/>
                  </a:cubicBezTo>
                  <a:cubicBezTo>
                    <a:pt x="4" y="0"/>
                    <a:pt x="0" y="5"/>
                    <a:pt x="0" y="10"/>
                  </a:cubicBezTo>
                  <a:cubicBezTo>
                    <a:pt x="0" y="16"/>
                    <a:pt x="4" y="20"/>
                    <a:pt x="10" y="20"/>
                  </a:cubicBezTo>
                  <a:cubicBezTo>
                    <a:pt x="53" y="61"/>
                    <a:pt x="53" y="61"/>
                    <a:pt x="53" y="61"/>
                  </a:cubicBezTo>
                  <a:cubicBezTo>
                    <a:pt x="53" y="67"/>
                    <a:pt x="57" y="71"/>
                    <a:pt x="63" y="71"/>
                  </a:cubicBezTo>
                  <a:cubicBezTo>
                    <a:pt x="178" y="71"/>
                    <a:pt x="178" y="71"/>
                    <a:pt x="178" y="71"/>
                  </a:cubicBezTo>
                  <a:cubicBezTo>
                    <a:pt x="184" y="71"/>
                    <a:pt x="189" y="67"/>
                    <a:pt x="189" y="61"/>
                  </a:cubicBezTo>
                  <a:cubicBezTo>
                    <a:pt x="231" y="20"/>
                    <a:pt x="231" y="20"/>
                    <a:pt x="231" y="20"/>
                  </a:cubicBezTo>
                  <a:cubicBezTo>
                    <a:pt x="237" y="20"/>
                    <a:pt x="241" y="16"/>
                    <a:pt x="241" y="10"/>
                  </a:cubicBezTo>
                  <a:cubicBezTo>
                    <a:pt x="241" y="5"/>
                    <a:pt x="237" y="0"/>
                    <a:pt x="231"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47" name="Freeform 21"/>
          <p:cNvSpPr>
            <a:spLocks noEditPoints="1"/>
          </p:cNvSpPr>
          <p:nvPr/>
        </p:nvSpPr>
        <p:spPr bwMode="auto">
          <a:xfrm>
            <a:off x="2887144" y="3289010"/>
            <a:ext cx="244696" cy="234751"/>
          </a:xfrm>
          <a:custGeom>
            <a:avLst/>
            <a:gdLst>
              <a:gd name="T0" fmla="*/ 74 w 123"/>
              <a:gd name="T1" fmla="*/ 0 h 118"/>
              <a:gd name="T2" fmla="*/ 88 w 123"/>
              <a:gd name="T3" fmla="*/ 14 h 118"/>
              <a:gd name="T4" fmla="*/ 99 w 123"/>
              <a:gd name="T5" fmla="*/ 18 h 118"/>
              <a:gd name="T6" fmla="*/ 123 w 123"/>
              <a:gd name="T7" fmla="*/ 43 h 118"/>
              <a:gd name="T8" fmla="*/ 116 w 123"/>
              <a:gd name="T9" fmla="*/ 111 h 118"/>
              <a:gd name="T10" fmla="*/ 24 w 123"/>
              <a:gd name="T11" fmla="*/ 118 h 118"/>
              <a:gd name="T12" fmla="*/ 7 w 123"/>
              <a:gd name="T13" fmla="*/ 111 h 118"/>
              <a:gd name="T14" fmla="*/ 0 w 123"/>
              <a:gd name="T15" fmla="*/ 43 h 118"/>
              <a:gd name="T16" fmla="*/ 7 w 123"/>
              <a:gd name="T17" fmla="*/ 26 h 118"/>
              <a:gd name="T18" fmla="*/ 24 w 123"/>
              <a:gd name="T19" fmla="*/ 18 h 118"/>
              <a:gd name="T20" fmla="*/ 34 w 123"/>
              <a:gd name="T21" fmla="*/ 14 h 118"/>
              <a:gd name="T22" fmla="*/ 48 w 123"/>
              <a:gd name="T23" fmla="*/ 0 h 118"/>
              <a:gd name="T24" fmla="*/ 86 w 123"/>
              <a:gd name="T25" fmla="*/ 28 h 118"/>
              <a:gd name="T26" fmla="*/ 85 w 123"/>
              <a:gd name="T27" fmla="*/ 28 h 118"/>
              <a:gd name="T28" fmla="*/ 37 w 123"/>
              <a:gd name="T29" fmla="*/ 28 h 118"/>
              <a:gd name="T30" fmla="*/ 14 w 123"/>
              <a:gd name="T31" fmla="*/ 32 h 118"/>
              <a:gd name="T32" fmla="*/ 9 w 123"/>
              <a:gd name="T33" fmla="*/ 43 h 118"/>
              <a:gd name="T34" fmla="*/ 23 w 123"/>
              <a:gd name="T35" fmla="*/ 65 h 118"/>
              <a:gd name="T36" fmla="*/ 26 w 123"/>
              <a:gd name="T37" fmla="*/ 54 h 118"/>
              <a:gd name="T38" fmla="*/ 46 w 123"/>
              <a:gd name="T39" fmla="*/ 54 h 118"/>
              <a:gd name="T40" fmla="*/ 49 w 123"/>
              <a:gd name="T41" fmla="*/ 57 h 118"/>
              <a:gd name="T42" fmla="*/ 74 w 123"/>
              <a:gd name="T43" fmla="*/ 65 h 118"/>
              <a:gd name="T44" fmla="*/ 77 w 123"/>
              <a:gd name="T45" fmla="*/ 54 h 118"/>
              <a:gd name="T46" fmla="*/ 97 w 123"/>
              <a:gd name="T47" fmla="*/ 54 h 118"/>
              <a:gd name="T48" fmla="*/ 100 w 123"/>
              <a:gd name="T49" fmla="*/ 57 h 118"/>
              <a:gd name="T50" fmla="*/ 113 w 123"/>
              <a:gd name="T51" fmla="*/ 65 h 118"/>
              <a:gd name="T52" fmla="*/ 109 w 123"/>
              <a:gd name="T53" fmla="*/ 32 h 118"/>
              <a:gd name="T54" fmla="*/ 86 w 123"/>
              <a:gd name="T55" fmla="*/ 28 h 118"/>
              <a:gd name="T56" fmla="*/ 40 w 123"/>
              <a:gd name="T57" fmla="*/ 18 h 118"/>
              <a:gd name="T58" fmla="*/ 83 w 123"/>
              <a:gd name="T59" fmla="*/ 14 h 118"/>
              <a:gd name="T60" fmla="*/ 74 w 123"/>
              <a:gd name="T61" fmla="*/ 6 h 118"/>
              <a:gd name="T62" fmla="*/ 43 w 123"/>
              <a:gd name="T63" fmla="*/ 8 h 118"/>
              <a:gd name="T64" fmla="*/ 40 w 123"/>
              <a:gd name="T65" fmla="*/ 18 h 118"/>
              <a:gd name="T66" fmla="*/ 9 w 123"/>
              <a:gd name="T67" fmla="*/ 71 h 118"/>
              <a:gd name="T68" fmla="*/ 13 w 123"/>
              <a:gd name="T69" fmla="*/ 104 h 118"/>
              <a:gd name="T70" fmla="*/ 24 w 123"/>
              <a:gd name="T71" fmla="*/ 109 h 118"/>
              <a:gd name="T72" fmla="*/ 109 w 123"/>
              <a:gd name="T73" fmla="*/ 104 h 118"/>
              <a:gd name="T74" fmla="*/ 113 w 123"/>
              <a:gd name="T75" fmla="*/ 71 h 118"/>
              <a:gd name="T76" fmla="*/ 100 w 123"/>
              <a:gd name="T77" fmla="*/ 80 h 118"/>
              <a:gd name="T78" fmla="*/ 97 w 123"/>
              <a:gd name="T79" fmla="*/ 82 h 118"/>
              <a:gd name="T80" fmla="*/ 74 w 123"/>
              <a:gd name="T81" fmla="*/ 80 h 118"/>
              <a:gd name="T82" fmla="*/ 74 w 123"/>
              <a:gd name="T83" fmla="*/ 71 h 118"/>
              <a:gd name="T84" fmla="*/ 49 w 123"/>
              <a:gd name="T85" fmla="*/ 80 h 118"/>
              <a:gd name="T86" fmla="*/ 46 w 123"/>
              <a:gd name="T87" fmla="*/ 82 h 118"/>
              <a:gd name="T88" fmla="*/ 23 w 123"/>
              <a:gd name="T89" fmla="*/ 80 h 118"/>
              <a:gd name="T90" fmla="*/ 23 w 123"/>
              <a:gd name="T91" fmla="*/ 71 h 118"/>
              <a:gd name="T92" fmla="*/ 43 w 123"/>
              <a:gd name="T93" fmla="*/ 60 h 118"/>
              <a:gd name="T94" fmla="*/ 28 w 123"/>
              <a:gd name="T95" fmla="*/ 60 h 118"/>
              <a:gd name="T96" fmla="*/ 28 w 123"/>
              <a:gd name="T97" fmla="*/ 68 h 118"/>
              <a:gd name="T98" fmla="*/ 28 w 123"/>
              <a:gd name="T99" fmla="*/ 77 h 118"/>
              <a:gd name="T100" fmla="*/ 43 w 123"/>
              <a:gd name="T101" fmla="*/ 68 h 118"/>
              <a:gd name="T102" fmla="*/ 43 w 123"/>
              <a:gd name="T103" fmla="*/ 68 h 118"/>
              <a:gd name="T104" fmla="*/ 94 w 123"/>
              <a:gd name="T105" fmla="*/ 60 h 118"/>
              <a:gd name="T106" fmla="*/ 80 w 123"/>
              <a:gd name="T107" fmla="*/ 60 h 118"/>
              <a:gd name="T108" fmla="*/ 80 w 123"/>
              <a:gd name="T109" fmla="*/ 68 h 118"/>
              <a:gd name="T110" fmla="*/ 80 w 123"/>
              <a:gd name="T111" fmla="*/ 77 h 118"/>
              <a:gd name="T112" fmla="*/ 94 w 123"/>
              <a:gd name="T113" fmla="*/ 68 h 118"/>
              <a:gd name="T114" fmla="*/ 94 w 123"/>
              <a:gd name="T115" fmla="*/ 6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 h="118">
                <a:moveTo>
                  <a:pt x="48" y="0"/>
                </a:moveTo>
                <a:cubicBezTo>
                  <a:pt x="74" y="0"/>
                  <a:pt x="74" y="0"/>
                  <a:pt x="74" y="0"/>
                </a:cubicBezTo>
                <a:cubicBezTo>
                  <a:pt x="78" y="0"/>
                  <a:pt x="82" y="2"/>
                  <a:pt x="84" y="4"/>
                </a:cubicBezTo>
                <a:cubicBezTo>
                  <a:pt x="87" y="7"/>
                  <a:pt x="88" y="10"/>
                  <a:pt x="88" y="14"/>
                </a:cubicBezTo>
                <a:cubicBezTo>
                  <a:pt x="88" y="18"/>
                  <a:pt x="88" y="18"/>
                  <a:pt x="88" y="18"/>
                </a:cubicBezTo>
                <a:cubicBezTo>
                  <a:pt x="99" y="18"/>
                  <a:pt x="99" y="18"/>
                  <a:pt x="99" y="18"/>
                </a:cubicBezTo>
                <a:cubicBezTo>
                  <a:pt x="105" y="18"/>
                  <a:pt x="111" y="21"/>
                  <a:pt x="116" y="26"/>
                </a:cubicBezTo>
                <a:cubicBezTo>
                  <a:pt x="120" y="30"/>
                  <a:pt x="123" y="36"/>
                  <a:pt x="123" y="43"/>
                </a:cubicBezTo>
                <a:cubicBezTo>
                  <a:pt x="123" y="94"/>
                  <a:pt x="123" y="94"/>
                  <a:pt x="123" y="94"/>
                </a:cubicBezTo>
                <a:cubicBezTo>
                  <a:pt x="123" y="101"/>
                  <a:pt x="120" y="107"/>
                  <a:pt x="116" y="111"/>
                </a:cubicBezTo>
                <a:cubicBezTo>
                  <a:pt x="111" y="115"/>
                  <a:pt x="105" y="118"/>
                  <a:pt x="99" y="118"/>
                </a:cubicBezTo>
                <a:cubicBezTo>
                  <a:pt x="24" y="118"/>
                  <a:pt x="24" y="118"/>
                  <a:pt x="24" y="118"/>
                </a:cubicBezTo>
                <a:cubicBezTo>
                  <a:pt x="18" y="118"/>
                  <a:pt x="11" y="115"/>
                  <a:pt x="7" y="111"/>
                </a:cubicBezTo>
                <a:cubicBezTo>
                  <a:pt x="7" y="111"/>
                  <a:pt x="7" y="111"/>
                  <a:pt x="7" y="111"/>
                </a:cubicBezTo>
                <a:cubicBezTo>
                  <a:pt x="3" y="106"/>
                  <a:pt x="0" y="100"/>
                  <a:pt x="0" y="94"/>
                </a:cubicBezTo>
                <a:cubicBezTo>
                  <a:pt x="0" y="43"/>
                  <a:pt x="0" y="43"/>
                  <a:pt x="0" y="43"/>
                </a:cubicBezTo>
                <a:cubicBezTo>
                  <a:pt x="0" y="36"/>
                  <a:pt x="3" y="30"/>
                  <a:pt x="7" y="26"/>
                </a:cubicBezTo>
                <a:cubicBezTo>
                  <a:pt x="7" y="26"/>
                  <a:pt x="7" y="26"/>
                  <a:pt x="7" y="26"/>
                </a:cubicBezTo>
                <a:cubicBezTo>
                  <a:pt x="7" y="26"/>
                  <a:pt x="7" y="26"/>
                  <a:pt x="7" y="26"/>
                </a:cubicBezTo>
                <a:cubicBezTo>
                  <a:pt x="11" y="21"/>
                  <a:pt x="18" y="18"/>
                  <a:pt x="24" y="18"/>
                </a:cubicBezTo>
                <a:cubicBezTo>
                  <a:pt x="34" y="18"/>
                  <a:pt x="34" y="18"/>
                  <a:pt x="34" y="18"/>
                </a:cubicBezTo>
                <a:cubicBezTo>
                  <a:pt x="34" y="14"/>
                  <a:pt x="34" y="14"/>
                  <a:pt x="34" y="14"/>
                </a:cubicBezTo>
                <a:cubicBezTo>
                  <a:pt x="34" y="10"/>
                  <a:pt x="36" y="7"/>
                  <a:pt x="39" y="4"/>
                </a:cubicBezTo>
                <a:cubicBezTo>
                  <a:pt x="41" y="2"/>
                  <a:pt x="44" y="0"/>
                  <a:pt x="48" y="0"/>
                </a:cubicBezTo>
                <a:close/>
                <a:moveTo>
                  <a:pt x="86" y="28"/>
                </a:moveTo>
                <a:cubicBezTo>
                  <a:pt x="86" y="28"/>
                  <a:pt x="86" y="28"/>
                  <a:pt x="86" y="28"/>
                </a:cubicBezTo>
                <a:cubicBezTo>
                  <a:pt x="86" y="28"/>
                  <a:pt x="86" y="28"/>
                  <a:pt x="85" y="28"/>
                </a:cubicBezTo>
                <a:cubicBezTo>
                  <a:pt x="85" y="28"/>
                  <a:pt x="85" y="28"/>
                  <a:pt x="85" y="28"/>
                </a:cubicBezTo>
                <a:cubicBezTo>
                  <a:pt x="37" y="28"/>
                  <a:pt x="37" y="28"/>
                  <a:pt x="37" y="28"/>
                </a:cubicBezTo>
                <a:cubicBezTo>
                  <a:pt x="37" y="28"/>
                  <a:pt x="37" y="28"/>
                  <a:pt x="37" y="28"/>
                </a:cubicBezTo>
                <a:cubicBezTo>
                  <a:pt x="24" y="28"/>
                  <a:pt x="24" y="28"/>
                  <a:pt x="24" y="28"/>
                </a:cubicBezTo>
                <a:cubicBezTo>
                  <a:pt x="20" y="28"/>
                  <a:pt x="16" y="29"/>
                  <a:pt x="14" y="32"/>
                </a:cubicBezTo>
                <a:cubicBezTo>
                  <a:pt x="14" y="32"/>
                  <a:pt x="14" y="32"/>
                  <a:pt x="14" y="32"/>
                </a:cubicBezTo>
                <a:cubicBezTo>
                  <a:pt x="11" y="35"/>
                  <a:pt x="9" y="39"/>
                  <a:pt x="9" y="43"/>
                </a:cubicBezTo>
                <a:cubicBezTo>
                  <a:pt x="9" y="65"/>
                  <a:pt x="9" y="65"/>
                  <a:pt x="9" y="65"/>
                </a:cubicBezTo>
                <a:cubicBezTo>
                  <a:pt x="23" y="65"/>
                  <a:pt x="23" y="65"/>
                  <a:pt x="23" y="65"/>
                </a:cubicBezTo>
                <a:cubicBezTo>
                  <a:pt x="23" y="57"/>
                  <a:pt x="23" y="57"/>
                  <a:pt x="23" y="57"/>
                </a:cubicBezTo>
                <a:cubicBezTo>
                  <a:pt x="23" y="55"/>
                  <a:pt x="24" y="54"/>
                  <a:pt x="26" y="54"/>
                </a:cubicBezTo>
                <a:cubicBezTo>
                  <a:pt x="26" y="54"/>
                  <a:pt x="26" y="54"/>
                  <a:pt x="26" y="54"/>
                </a:cubicBezTo>
                <a:cubicBezTo>
                  <a:pt x="46" y="54"/>
                  <a:pt x="46" y="54"/>
                  <a:pt x="46" y="54"/>
                </a:cubicBezTo>
                <a:cubicBezTo>
                  <a:pt x="48" y="54"/>
                  <a:pt x="49" y="55"/>
                  <a:pt x="49" y="57"/>
                </a:cubicBezTo>
                <a:cubicBezTo>
                  <a:pt x="49" y="57"/>
                  <a:pt x="49" y="57"/>
                  <a:pt x="49" y="57"/>
                </a:cubicBezTo>
                <a:cubicBezTo>
                  <a:pt x="49" y="65"/>
                  <a:pt x="49" y="65"/>
                  <a:pt x="49" y="65"/>
                </a:cubicBezTo>
                <a:cubicBezTo>
                  <a:pt x="74" y="65"/>
                  <a:pt x="74" y="65"/>
                  <a:pt x="74" y="65"/>
                </a:cubicBezTo>
                <a:cubicBezTo>
                  <a:pt x="74" y="57"/>
                  <a:pt x="74" y="57"/>
                  <a:pt x="74" y="57"/>
                </a:cubicBezTo>
                <a:cubicBezTo>
                  <a:pt x="74" y="55"/>
                  <a:pt x="75" y="54"/>
                  <a:pt x="77" y="54"/>
                </a:cubicBezTo>
                <a:cubicBezTo>
                  <a:pt x="77" y="54"/>
                  <a:pt x="77" y="54"/>
                  <a:pt x="77" y="54"/>
                </a:cubicBezTo>
                <a:cubicBezTo>
                  <a:pt x="97" y="54"/>
                  <a:pt x="97" y="54"/>
                  <a:pt x="97" y="54"/>
                </a:cubicBezTo>
                <a:cubicBezTo>
                  <a:pt x="99" y="54"/>
                  <a:pt x="100" y="55"/>
                  <a:pt x="100" y="57"/>
                </a:cubicBezTo>
                <a:cubicBezTo>
                  <a:pt x="100" y="57"/>
                  <a:pt x="100" y="57"/>
                  <a:pt x="100" y="57"/>
                </a:cubicBezTo>
                <a:cubicBezTo>
                  <a:pt x="100" y="65"/>
                  <a:pt x="100" y="65"/>
                  <a:pt x="100" y="65"/>
                </a:cubicBezTo>
                <a:cubicBezTo>
                  <a:pt x="113" y="65"/>
                  <a:pt x="113" y="65"/>
                  <a:pt x="113" y="65"/>
                </a:cubicBezTo>
                <a:cubicBezTo>
                  <a:pt x="113" y="43"/>
                  <a:pt x="113" y="43"/>
                  <a:pt x="113" y="43"/>
                </a:cubicBezTo>
                <a:cubicBezTo>
                  <a:pt x="113" y="39"/>
                  <a:pt x="112" y="35"/>
                  <a:pt x="109" y="32"/>
                </a:cubicBezTo>
                <a:cubicBezTo>
                  <a:pt x="106" y="29"/>
                  <a:pt x="103" y="28"/>
                  <a:pt x="99" y="28"/>
                </a:cubicBezTo>
                <a:cubicBezTo>
                  <a:pt x="86" y="28"/>
                  <a:pt x="86" y="28"/>
                  <a:pt x="86" y="28"/>
                </a:cubicBezTo>
                <a:close/>
                <a:moveTo>
                  <a:pt x="40" y="18"/>
                </a:moveTo>
                <a:cubicBezTo>
                  <a:pt x="40" y="18"/>
                  <a:pt x="40" y="18"/>
                  <a:pt x="40" y="18"/>
                </a:cubicBezTo>
                <a:cubicBezTo>
                  <a:pt x="83" y="18"/>
                  <a:pt x="83" y="18"/>
                  <a:pt x="83" y="18"/>
                </a:cubicBezTo>
                <a:cubicBezTo>
                  <a:pt x="83" y="14"/>
                  <a:pt x="83" y="14"/>
                  <a:pt x="83" y="14"/>
                </a:cubicBezTo>
                <a:cubicBezTo>
                  <a:pt x="83" y="12"/>
                  <a:pt x="82" y="10"/>
                  <a:pt x="80" y="8"/>
                </a:cubicBezTo>
                <a:cubicBezTo>
                  <a:pt x="79" y="7"/>
                  <a:pt x="77" y="6"/>
                  <a:pt x="74" y="6"/>
                </a:cubicBezTo>
                <a:cubicBezTo>
                  <a:pt x="48" y="6"/>
                  <a:pt x="48" y="6"/>
                  <a:pt x="48" y="6"/>
                </a:cubicBezTo>
                <a:cubicBezTo>
                  <a:pt x="46" y="6"/>
                  <a:pt x="44" y="7"/>
                  <a:pt x="43" y="8"/>
                </a:cubicBezTo>
                <a:cubicBezTo>
                  <a:pt x="41" y="10"/>
                  <a:pt x="40" y="12"/>
                  <a:pt x="40" y="14"/>
                </a:cubicBezTo>
                <a:cubicBezTo>
                  <a:pt x="40" y="18"/>
                  <a:pt x="40" y="18"/>
                  <a:pt x="40" y="18"/>
                </a:cubicBezTo>
                <a:close/>
                <a:moveTo>
                  <a:pt x="9" y="71"/>
                </a:moveTo>
                <a:cubicBezTo>
                  <a:pt x="9" y="71"/>
                  <a:pt x="9" y="71"/>
                  <a:pt x="9" y="71"/>
                </a:cubicBezTo>
                <a:cubicBezTo>
                  <a:pt x="9" y="94"/>
                  <a:pt x="9" y="94"/>
                  <a:pt x="9" y="94"/>
                </a:cubicBezTo>
                <a:cubicBezTo>
                  <a:pt x="9" y="98"/>
                  <a:pt x="11" y="102"/>
                  <a:pt x="13" y="104"/>
                </a:cubicBezTo>
                <a:cubicBezTo>
                  <a:pt x="14" y="104"/>
                  <a:pt x="14" y="104"/>
                  <a:pt x="14" y="104"/>
                </a:cubicBezTo>
                <a:cubicBezTo>
                  <a:pt x="16" y="107"/>
                  <a:pt x="20" y="109"/>
                  <a:pt x="24" y="109"/>
                </a:cubicBezTo>
                <a:cubicBezTo>
                  <a:pt x="99" y="109"/>
                  <a:pt x="99" y="109"/>
                  <a:pt x="99" y="109"/>
                </a:cubicBezTo>
                <a:cubicBezTo>
                  <a:pt x="103" y="109"/>
                  <a:pt x="106" y="107"/>
                  <a:pt x="109" y="104"/>
                </a:cubicBezTo>
                <a:cubicBezTo>
                  <a:pt x="112" y="102"/>
                  <a:pt x="113" y="98"/>
                  <a:pt x="113" y="94"/>
                </a:cubicBezTo>
                <a:cubicBezTo>
                  <a:pt x="113" y="71"/>
                  <a:pt x="113" y="71"/>
                  <a:pt x="113" y="71"/>
                </a:cubicBezTo>
                <a:cubicBezTo>
                  <a:pt x="100" y="71"/>
                  <a:pt x="100" y="71"/>
                  <a:pt x="100" y="71"/>
                </a:cubicBezTo>
                <a:cubicBezTo>
                  <a:pt x="100" y="80"/>
                  <a:pt x="100" y="80"/>
                  <a:pt x="100" y="80"/>
                </a:cubicBezTo>
                <a:cubicBezTo>
                  <a:pt x="100" y="81"/>
                  <a:pt x="99" y="82"/>
                  <a:pt x="97" y="82"/>
                </a:cubicBezTo>
                <a:cubicBezTo>
                  <a:pt x="97" y="82"/>
                  <a:pt x="97" y="82"/>
                  <a:pt x="97" y="82"/>
                </a:cubicBezTo>
                <a:cubicBezTo>
                  <a:pt x="77" y="82"/>
                  <a:pt x="77" y="82"/>
                  <a:pt x="77" y="82"/>
                </a:cubicBezTo>
                <a:cubicBezTo>
                  <a:pt x="75" y="82"/>
                  <a:pt x="74" y="81"/>
                  <a:pt x="74" y="80"/>
                </a:cubicBezTo>
                <a:cubicBezTo>
                  <a:pt x="74" y="79"/>
                  <a:pt x="74" y="79"/>
                  <a:pt x="74" y="79"/>
                </a:cubicBezTo>
                <a:cubicBezTo>
                  <a:pt x="74" y="71"/>
                  <a:pt x="74" y="71"/>
                  <a:pt x="74" y="71"/>
                </a:cubicBezTo>
                <a:cubicBezTo>
                  <a:pt x="49" y="71"/>
                  <a:pt x="49" y="71"/>
                  <a:pt x="49" y="71"/>
                </a:cubicBezTo>
                <a:cubicBezTo>
                  <a:pt x="49" y="80"/>
                  <a:pt x="49" y="80"/>
                  <a:pt x="49" y="80"/>
                </a:cubicBezTo>
                <a:cubicBezTo>
                  <a:pt x="49" y="81"/>
                  <a:pt x="48" y="82"/>
                  <a:pt x="46" y="82"/>
                </a:cubicBezTo>
                <a:cubicBezTo>
                  <a:pt x="46" y="82"/>
                  <a:pt x="46" y="82"/>
                  <a:pt x="46" y="82"/>
                </a:cubicBezTo>
                <a:cubicBezTo>
                  <a:pt x="26" y="82"/>
                  <a:pt x="26" y="82"/>
                  <a:pt x="26" y="82"/>
                </a:cubicBezTo>
                <a:cubicBezTo>
                  <a:pt x="24" y="82"/>
                  <a:pt x="23" y="81"/>
                  <a:pt x="23" y="80"/>
                </a:cubicBezTo>
                <a:cubicBezTo>
                  <a:pt x="23" y="79"/>
                  <a:pt x="23" y="79"/>
                  <a:pt x="23" y="79"/>
                </a:cubicBezTo>
                <a:cubicBezTo>
                  <a:pt x="23" y="71"/>
                  <a:pt x="23" y="71"/>
                  <a:pt x="23" y="71"/>
                </a:cubicBezTo>
                <a:cubicBezTo>
                  <a:pt x="9" y="71"/>
                  <a:pt x="9" y="71"/>
                  <a:pt x="9" y="71"/>
                </a:cubicBezTo>
                <a:close/>
                <a:moveTo>
                  <a:pt x="43" y="60"/>
                </a:moveTo>
                <a:cubicBezTo>
                  <a:pt x="43" y="60"/>
                  <a:pt x="43" y="60"/>
                  <a:pt x="43" y="60"/>
                </a:cubicBezTo>
                <a:cubicBezTo>
                  <a:pt x="28" y="60"/>
                  <a:pt x="28" y="60"/>
                  <a:pt x="28" y="60"/>
                </a:cubicBezTo>
                <a:cubicBezTo>
                  <a:pt x="28" y="68"/>
                  <a:pt x="28" y="68"/>
                  <a:pt x="28" y="68"/>
                </a:cubicBezTo>
                <a:cubicBezTo>
                  <a:pt x="28" y="68"/>
                  <a:pt x="28" y="68"/>
                  <a:pt x="28" y="68"/>
                </a:cubicBezTo>
                <a:cubicBezTo>
                  <a:pt x="28" y="68"/>
                  <a:pt x="28" y="68"/>
                  <a:pt x="28" y="68"/>
                </a:cubicBezTo>
                <a:cubicBezTo>
                  <a:pt x="28" y="77"/>
                  <a:pt x="28" y="77"/>
                  <a:pt x="28" y="77"/>
                </a:cubicBezTo>
                <a:cubicBezTo>
                  <a:pt x="43" y="77"/>
                  <a:pt x="43" y="77"/>
                  <a:pt x="43" y="77"/>
                </a:cubicBezTo>
                <a:cubicBezTo>
                  <a:pt x="43" y="68"/>
                  <a:pt x="43" y="68"/>
                  <a:pt x="43" y="68"/>
                </a:cubicBezTo>
                <a:cubicBezTo>
                  <a:pt x="43" y="68"/>
                  <a:pt x="43" y="68"/>
                  <a:pt x="43" y="68"/>
                </a:cubicBezTo>
                <a:cubicBezTo>
                  <a:pt x="43" y="68"/>
                  <a:pt x="43" y="68"/>
                  <a:pt x="43" y="68"/>
                </a:cubicBezTo>
                <a:cubicBezTo>
                  <a:pt x="43" y="60"/>
                  <a:pt x="43" y="60"/>
                  <a:pt x="43" y="60"/>
                </a:cubicBezTo>
                <a:close/>
                <a:moveTo>
                  <a:pt x="94" y="60"/>
                </a:moveTo>
                <a:cubicBezTo>
                  <a:pt x="94" y="60"/>
                  <a:pt x="94" y="60"/>
                  <a:pt x="94" y="60"/>
                </a:cubicBezTo>
                <a:cubicBezTo>
                  <a:pt x="80" y="60"/>
                  <a:pt x="80" y="60"/>
                  <a:pt x="80" y="60"/>
                </a:cubicBezTo>
                <a:cubicBezTo>
                  <a:pt x="80" y="68"/>
                  <a:pt x="80" y="68"/>
                  <a:pt x="80" y="68"/>
                </a:cubicBezTo>
                <a:cubicBezTo>
                  <a:pt x="80" y="68"/>
                  <a:pt x="80" y="68"/>
                  <a:pt x="80" y="68"/>
                </a:cubicBezTo>
                <a:cubicBezTo>
                  <a:pt x="80" y="68"/>
                  <a:pt x="80" y="68"/>
                  <a:pt x="80" y="68"/>
                </a:cubicBezTo>
                <a:cubicBezTo>
                  <a:pt x="80" y="77"/>
                  <a:pt x="80" y="77"/>
                  <a:pt x="80" y="77"/>
                </a:cubicBezTo>
                <a:cubicBezTo>
                  <a:pt x="94" y="77"/>
                  <a:pt x="94" y="77"/>
                  <a:pt x="94" y="77"/>
                </a:cubicBezTo>
                <a:cubicBezTo>
                  <a:pt x="94" y="68"/>
                  <a:pt x="94" y="68"/>
                  <a:pt x="94" y="68"/>
                </a:cubicBezTo>
                <a:cubicBezTo>
                  <a:pt x="94" y="68"/>
                  <a:pt x="94" y="68"/>
                  <a:pt x="94" y="68"/>
                </a:cubicBezTo>
                <a:cubicBezTo>
                  <a:pt x="94" y="68"/>
                  <a:pt x="94" y="68"/>
                  <a:pt x="94" y="68"/>
                </a:cubicBezTo>
                <a:cubicBezTo>
                  <a:pt x="94" y="60"/>
                  <a:pt x="94" y="60"/>
                  <a:pt x="94" y="60"/>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48" name="Freeform 22"/>
          <p:cNvSpPr>
            <a:spLocks noEditPoints="1"/>
          </p:cNvSpPr>
          <p:nvPr/>
        </p:nvSpPr>
        <p:spPr bwMode="auto">
          <a:xfrm>
            <a:off x="6012160" y="3304796"/>
            <a:ext cx="244696" cy="222970"/>
          </a:xfrm>
          <a:custGeom>
            <a:avLst/>
            <a:gdLst>
              <a:gd name="T0" fmla="*/ 77 w 123"/>
              <a:gd name="T1" fmla="*/ 52 h 112"/>
              <a:gd name="T2" fmla="*/ 81 w 123"/>
              <a:gd name="T3" fmla="*/ 68 h 112"/>
              <a:gd name="T4" fmla="*/ 81 w 123"/>
              <a:gd name="T5" fmla="*/ 76 h 112"/>
              <a:gd name="T6" fmla="*/ 87 w 123"/>
              <a:gd name="T7" fmla="*/ 70 h 112"/>
              <a:gd name="T8" fmla="*/ 81 w 123"/>
              <a:gd name="T9" fmla="*/ 48 h 112"/>
              <a:gd name="T10" fmla="*/ 63 w 123"/>
              <a:gd name="T11" fmla="*/ 45 h 112"/>
              <a:gd name="T12" fmla="*/ 119 w 123"/>
              <a:gd name="T13" fmla="*/ 103 h 112"/>
              <a:gd name="T14" fmla="*/ 115 w 123"/>
              <a:gd name="T15" fmla="*/ 103 h 112"/>
              <a:gd name="T16" fmla="*/ 119 w 123"/>
              <a:gd name="T17" fmla="*/ 29 h 112"/>
              <a:gd name="T18" fmla="*/ 119 w 123"/>
              <a:gd name="T19" fmla="*/ 19 h 112"/>
              <a:gd name="T20" fmla="*/ 74 w 123"/>
              <a:gd name="T21" fmla="*/ 13 h 112"/>
              <a:gd name="T22" fmla="*/ 62 w 123"/>
              <a:gd name="T23" fmla="*/ 0 h 112"/>
              <a:gd name="T24" fmla="*/ 49 w 123"/>
              <a:gd name="T25" fmla="*/ 13 h 112"/>
              <a:gd name="T26" fmla="*/ 5 w 123"/>
              <a:gd name="T27" fmla="*/ 19 h 112"/>
              <a:gd name="T28" fmla="*/ 5 w 123"/>
              <a:gd name="T29" fmla="*/ 29 h 112"/>
              <a:gd name="T30" fmla="*/ 8 w 123"/>
              <a:gd name="T31" fmla="*/ 103 h 112"/>
              <a:gd name="T32" fmla="*/ 0 w 123"/>
              <a:gd name="T33" fmla="*/ 108 h 112"/>
              <a:gd name="T34" fmla="*/ 119 w 123"/>
              <a:gd name="T35" fmla="*/ 112 h 112"/>
              <a:gd name="T36" fmla="*/ 119 w 123"/>
              <a:gd name="T37" fmla="*/ 103 h 112"/>
              <a:gd name="T38" fmla="*/ 57 w 123"/>
              <a:gd name="T39" fmla="*/ 8 h 112"/>
              <a:gd name="T40" fmla="*/ 67 w 123"/>
              <a:gd name="T41" fmla="*/ 8 h 112"/>
              <a:gd name="T42" fmla="*/ 67 w 123"/>
              <a:gd name="T43" fmla="*/ 17 h 112"/>
              <a:gd name="T44" fmla="*/ 62 w 123"/>
              <a:gd name="T45" fmla="*/ 19 h 112"/>
              <a:gd name="T46" fmla="*/ 55 w 123"/>
              <a:gd name="T47" fmla="*/ 13 h 112"/>
              <a:gd name="T48" fmla="*/ 109 w 123"/>
              <a:gd name="T49" fmla="*/ 103 h 112"/>
              <a:gd name="T50" fmla="*/ 14 w 123"/>
              <a:gd name="T51" fmla="*/ 103 h 112"/>
              <a:gd name="T52" fmla="*/ 109 w 123"/>
              <a:gd name="T53" fmla="*/ 29 h 112"/>
              <a:gd name="T54" fmla="*/ 58 w 123"/>
              <a:gd name="T55" fmla="*/ 90 h 112"/>
              <a:gd name="T56" fmla="*/ 69 w 123"/>
              <a:gd name="T57" fmla="*/ 87 h 112"/>
              <a:gd name="T58" fmla="*/ 77 w 123"/>
              <a:gd name="T59" fmla="*/ 79 h 112"/>
              <a:gd name="T60" fmla="*/ 76 w 123"/>
              <a:gd name="T61" fmla="*/ 75 h 112"/>
              <a:gd name="T62" fmla="*/ 61 w 123"/>
              <a:gd name="T63" fmla="*/ 49 h 112"/>
              <a:gd name="T64" fmla="*/ 43 w 123"/>
              <a:gd name="T65" fmla="*/ 52 h 112"/>
              <a:gd name="T66" fmla="*/ 43 w 123"/>
              <a:gd name="T67" fmla="*/ 83 h 112"/>
              <a:gd name="T68" fmla="*/ 47 w 123"/>
              <a:gd name="T69" fmla="*/ 56 h 112"/>
              <a:gd name="T70" fmla="*/ 55 w 123"/>
              <a:gd name="T71" fmla="*/ 52 h 112"/>
              <a:gd name="T72" fmla="*/ 57 w 123"/>
              <a:gd name="T73" fmla="*/ 70 h 112"/>
              <a:gd name="T74" fmla="*/ 66 w 123"/>
              <a:gd name="T75" fmla="*/ 82 h 112"/>
              <a:gd name="T76" fmla="*/ 58 w 123"/>
              <a:gd name="T77" fmla="*/ 84 h 112"/>
              <a:gd name="T78" fmla="*/ 42 w 123"/>
              <a:gd name="T79"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 h="112">
                <a:moveTo>
                  <a:pt x="66" y="48"/>
                </a:moveTo>
                <a:cubicBezTo>
                  <a:pt x="70" y="48"/>
                  <a:pt x="74" y="49"/>
                  <a:pt x="77" y="52"/>
                </a:cubicBezTo>
                <a:cubicBezTo>
                  <a:pt x="80" y="55"/>
                  <a:pt x="82" y="59"/>
                  <a:pt x="82" y="64"/>
                </a:cubicBezTo>
                <a:cubicBezTo>
                  <a:pt x="82" y="65"/>
                  <a:pt x="82" y="67"/>
                  <a:pt x="81" y="68"/>
                </a:cubicBezTo>
                <a:cubicBezTo>
                  <a:pt x="81" y="69"/>
                  <a:pt x="80" y="71"/>
                  <a:pt x="80" y="72"/>
                </a:cubicBezTo>
                <a:cubicBezTo>
                  <a:pt x="79" y="73"/>
                  <a:pt x="79" y="75"/>
                  <a:pt x="81" y="76"/>
                </a:cubicBezTo>
                <a:cubicBezTo>
                  <a:pt x="82" y="77"/>
                  <a:pt x="84" y="76"/>
                  <a:pt x="85" y="75"/>
                </a:cubicBezTo>
                <a:cubicBezTo>
                  <a:pt x="86" y="73"/>
                  <a:pt x="86" y="71"/>
                  <a:pt x="87" y="70"/>
                </a:cubicBezTo>
                <a:cubicBezTo>
                  <a:pt x="87" y="68"/>
                  <a:pt x="87" y="66"/>
                  <a:pt x="87" y="64"/>
                </a:cubicBezTo>
                <a:cubicBezTo>
                  <a:pt x="87" y="58"/>
                  <a:pt x="85" y="52"/>
                  <a:pt x="81" y="48"/>
                </a:cubicBezTo>
                <a:cubicBezTo>
                  <a:pt x="77" y="44"/>
                  <a:pt x="72" y="42"/>
                  <a:pt x="66" y="42"/>
                </a:cubicBezTo>
                <a:cubicBezTo>
                  <a:pt x="64" y="42"/>
                  <a:pt x="63" y="43"/>
                  <a:pt x="63" y="45"/>
                </a:cubicBezTo>
                <a:cubicBezTo>
                  <a:pt x="63" y="46"/>
                  <a:pt x="64" y="48"/>
                  <a:pt x="66" y="48"/>
                </a:cubicBezTo>
                <a:close/>
                <a:moveTo>
                  <a:pt x="119" y="103"/>
                </a:moveTo>
                <a:cubicBezTo>
                  <a:pt x="119" y="103"/>
                  <a:pt x="119" y="103"/>
                  <a:pt x="119" y="103"/>
                </a:cubicBezTo>
                <a:cubicBezTo>
                  <a:pt x="115" y="103"/>
                  <a:pt x="115" y="103"/>
                  <a:pt x="115" y="103"/>
                </a:cubicBezTo>
                <a:cubicBezTo>
                  <a:pt x="115" y="29"/>
                  <a:pt x="115" y="29"/>
                  <a:pt x="115" y="29"/>
                </a:cubicBezTo>
                <a:cubicBezTo>
                  <a:pt x="119" y="29"/>
                  <a:pt x="119" y="29"/>
                  <a:pt x="119" y="29"/>
                </a:cubicBezTo>
                <a:cubicBezTo>
                  <a:pt x="121" y="29"/>
                  <a:pt x="123" y="27"/>
                  <a:pt x="123" y="24"/>
                </a:cubicBezTo>
                <a:cubicBezTo>
                  <a:pt x="123" y="21"/>
                  <a:pt x="121" y="19"/>
                  <a:pt x="119" y="19"/>
                </a:cubicBezTo>
                <a:cubicBezTo>
                  <a:pt x="72" y="19"/>
                  <a:pt x="72" y="19"/>
                  <a:pt x="72" y="19"/>
                </a:cubicBezTo>
                <a:cubicBezTo>
                  <a:pt x="74" y="17"/>
                  <a:pt x="74" y="15"/>
                  <a:pt x="74" y="13"/>
                </a:cubicBezTo>
                <a:cubicBezTo>
                  <a:pt x="74" y="9"/>
                  <a:pt x="73" y="6"/>
                  <a:pt x="71" y="4"/>
                </a:cubicBezTo>
                <a:cubicBezTo>
                  <a:pt x="68" y="2"/>
                  <a:pt x="65" y="0"/>
                  <a:pt x="62" y="0"/>
                </a:cubicBezTo>
                <a:cubicBezTo>
                  <a:pt x="58" y="0"/>
                  <a:pt x="55" y="2"/>
                  <a:pt x="53" y="4"/>
                </a:cubicBezTo>
                <a:cubicBezTo>
                  <a:pt x="51" y="6"/>
                  <a:pt x="49" y="9"/>
                  <a:pt x="49" y="13"/>
                </a:cubicBezTo>
                <a:cubicBezTo>
                  <a:pt x="49" y="15"/>
                  <a:pt x="50" y="17"/>
                  <a:pt x="51" y="19"/>
                </a:cubicBezTo>
                <a:cubicBezTo>
                  <a:pt x="5" y="19"/>
                  <a:pt x="5" y="19"/>
                  <a:pt x="5" y="19"/>
                </a:cubicBezTo>
                <a:cubicBezTo>
                  <a:pt x="2" y="19"/>
                  <a:pt x="0" y="21"/>
                  <a:pt x="0" y="24"/>
                </a:cubicBezTo>
                <a:cubicBezTo>
                  <a:pt x="0" y="27"/>
                  <a:pt x="2" y="29"/>
                  <a:pt x="5" y="29"/>
                </a:cubicBezTo>
                <a:cubicBezTo>
                  <a:pt x="8" y="29"/>
                  <a:pt x="8" y="29"/>
                  <a:pt x="8" y="29"/>
                </a:cubicBezTo>
                <a:cubicBezTo>
                  <a:pt x="8" y="103"/>
                  <a:pt x="8" y="103"/>
                  <a:pt x="8" y="103"/>
                </a:cubicBezTo>
                <a:cubicBezTo>
                  <a:pt x="5" y="103"/>
                  <a:pt x="5" y="103"/>
                  <a:pt x="5" y="103"/>
                </a:cubicBezTo>
                <a:cubicBezTo>
                  <a:pt x="2" y="103"/>
                  <a:pt x="0" y="105"/>
                  <a:pt x="0" y="108"/>
                </a:cubicBezTo>
                <a:cubicBezTo>
                  <a:pt x="0" y="110"/>
                  <a:pt x="2" y="112"/>
                  <a:pt x="5" y="112"/>
                </a:cubicBezTo>
                <a:cubicBezTo>
                  <a:pt x="119" y="112"/>
                  <a:pt x="119" y="112"/>
                  <a:pt x="119" y="112"/>
                </a:cubicBezTo>
                <a:cubicBezTo>
                  <a:pt x="121" y="112"/>
                  <a:pt x="123" y="110"/>
                  <a:pt x="123" y="108"/>
                </a:cubicBezTo>
                <a:cubicBezTo>
                  <a:pt x="123" y="105"/>
                  <a:pt x="121" y="103"/>
                  <a:pt x="119" y="103"/>
                </a:cubicBezTo>
                <a:close/>
                <a:moveTo>
                  <a:pt x="57" y="8"/>
                </a:moveTo>
                <a:cubicBezTo>
                  <a:pt x="57" y="8"/>
                  <a:pt x="57" y="8"/>
                  <a:pt x="57" y="8"/>
                </a:cubicBezTo>
                <a:cubicBezTo>
                  <a:pt x="58" y="7"/>
                  <a:pt x="60" y="6"/>
                  <a:pt x="62" y="6"/>
                </a:cubicBezTo>
                <a:cubicBezTo>
                  <a:pt x="64" y="6"/>
                  <a:pt x="65" y="7"/>
                  <a:pt x="67" y="8"/>
                </a:cubicBezTo>
                <a:cubicBezTo>
                  <a:pt x="68" y="9"/>
                  <a:pt x="69" y="11"/>
                  <a:pt x="69" y="13"/>
                </a:cubicBezTo>
                <a:cubicBezTo>
                  <a:pt x="69" y="14"/>
                  <a:pt x="68" y="16"/>
                  <a:pt x="67" y="17"/>
                </a:cubicBezTo>
                <a:cubicBezTo>
                  <a:pt x="65" y="18"/>
                  <a:pt x="64" y="19"/>
                  <a:pt x="62" y="19"/>
                </a:cubicBezTo>
                <a:cubicBezTo>
                  <a:pt x="62" y="19"/>
                  <a:pt x="62" y="19"/>
                  <a:pt x="62" y="19"/>
                </a:cubicBezTo>
                <a:cubicBezTo>
                  <a:pt x="60" y="19"/>
                  <a:pt x="58" y="18"/>
                  <a:pt x="57" y="17"/>
                </a:cubicBezTo>
                <a:cubicBezTo>
                  <a:pt x="56" y="16"/>
                  <a:pt x="55" y="14"/>
                  <a:pt x="55" y="13"/>
                </a:cubicBezTo>
                <a:cubicBezTo>
                  <a:pt x="55" y="11"/>
                  <a:pt x="56" y="9"/>
                  <a:pt x="57" y="8"/>
                </a:cubicBezTo>
                <a:close/>
                <a:moveTo>
                  <a:pt x="109" y="103"/>
                </a:moveTo>
                <a:cubicBezTo>
                  <a:pt x="109" y="103"/>
                  <a:pt x="109" y="103"/>
                  <a:pt x="109" y="103"/>
                </a:cubicBezTo>
                <a:cubicBezTo>
                  <a:pt x="14" y="103"/>
                  <a:pt x="14" y="103"/>
                  <a:pt x="14" y="103"/>
                </a:cubicBezTo>
                <a:cubicBezTo>
                  <a:pt x="14" y="29"/>
                  <a:pt x="14" y="29"/>
                  <a:pt x="14" y="29"/>
                </a:cubicBezTo>
                <a:cubicBezTo>
                  <a:pt x="109" y="29"/>
                  <a:pt x="109" y="29"/>
                  <a:pt x="109" y="29"/>
                </a:cubicBezTo>
                <a:cubicBezTo>
                  <a:pt x="109" y="103"/>
                  <a:pt x="109" y="103"/>
                  <a:pt x="109" y="103"/>
                </a:cubicBezTo>
                <a:close/>
                <a:moveTo>
                  <a:pt x="58" y="90"/>
                </a:moveTo>
                <a:cubicBezTo>
                  <a:pt x="58" y="90"/>
                  <a:pt x="58" y="90"/>
                  <a:pt x="58" y="90"/>
                </a:cubicBezTo>
                <a:cubicBezTo>
                  <a:pt x="62" y="90"/>
                  <a:pt x="66" y="89"/>
                  <a:pt x="69" y="87"/>
                </a:cubicBezTo>
                <a:cubicBezTo>
                  <a:pt x="69" y="87"/>
                  <a:pt x="69" y="87"/>
                  <a:pt x="69" y="87"/>
                </a:cubicBezTo>
                <a:cubicBezTo>
                  <a:pt x="72" y="85"/>
                  <a:pt x="75" y="82"/>
                  <a:pt x="77" y="79"/>
                </a:cubicBezTo>
                <a:cubicBezTo>
                  <a:pt x="77" y="79"/>
                  <a:pt x="77" y="79"/>
                  <a:pt x="77" y="79"/>
                </a:cubicBezTo>
                <a:cubicBezTo>
                  <a:pt x="78" y="77"/>
                  <a:pt x="77" y="75"/>
                  <a:pt x="76" y="75"/>
                </a:cubicBezTo>
                <a:cubicBezTo>
                  <a:pt x="61" y="66"/>
                  <a:pt x="61" y="66"/>
                  <a:pt x="61" y="66"/>
                </a:cubicBezTo>
                <a:cubicBezTo>
                  <a:pt x="61" y="49"/>
                  <a:pt x="61" y="49"/>
                  <a:pt x="61" y="49"/>
                </a:cubicBezTo>
                <a:cubicBezTo>
                  <a:pt x="61" y="47"/>
                  <a:pt x="60" y="46"/>
                  <a:pt x="58" y="46"/>
                </a:cubicBezTo>
                <a:cubicBezTo>
                  <a:pt x="52" y="46"/>
                  <a:pt x="46" y="48"/>
                  <a:pt x="43" y="52"/>
                </a:cubicBezTo>
                <a:cubicBezTo>
                  <a:pt x="39" y="56"/>
                  <a:pt x="36" y="62"/>
                  <a:pt x="36" y="68"/>
                </a:cubicBezTo>
                <a:cubicBezTo>
                  <a:pt x="36" y="74"/>
                  <a:pt x="39" y="79"/>
                  <a:pt x="43" y="83"/>
                </a:cubicBezTo>
                <a:cubicBezTo>
                  <a:pt x="46" y="87"/>
                  <a:pt x="52" y="90"/>
                  <a:pt x="58" y="90"/>
                </a:cubicBezTo>
                <a:close/>
                <a:moveTo>
                  <a:pt x="47" y="56"/>
                </a:moveTo>
                <a:cubicBezTo>
                  <a:pt x="47" y="56"/>
                  <a:pt x="47" y="56"/>
                  <a:pt x="47" y="56"/>
                </a:cubicBezTo>
                <a:cubicBezTo>
                  <a:pt x="49" y="54"/>
                  <a:pt x="52" y="52"/>
                  <a:pt x="55" y="52"/>
                </a:cubicBezTo>
                <a:cubicBezTo>
                  <a:pt x="55" y="68"/>
                  <a:pt x="55" y="68"/>
                  <a:pt x="55" y="68"/>
                </a:cubicBezTo>
                <a:cubicBezTo>
                  <a:pt x="55" y="69"/>
                  <a:pt x="56" y="70"/>
                  <a:pt x="57" y="70"/>
                </a:cubicBezTo>
                <a:cubicBezTo>
                  <a:pt x="70" y="78"/>
                  <a:pt x="70" y="78"/>
                  <a:pt x="70" y="78"/>
                </a:cubicBezTo>
                <a:cubicBezTo>
                  <a:pt x="69" y="80"/>
                  <a:pt x="68" y="81"/>
                  <a:pt x="66" y="82"/>
                </a:cubicBezTo>
                <a:cubicBezTo>
                  <a:pt x="66" y="82"/>
                  <a:pt x="66" y="82"/>
                  <a:pt x="66" y="82"/>
                </a:cubicBezTo>
                <a:cubicBezTo>
                  <a:pt x="64" y="83"/>
                  <a:pt x="61" y="84"/>
                  <a:pt x="58" y="84"/>
                </a:cubicBezTo>
                <a:cubicBezTo>
                  <a:pt x="54" y="84"/>
                  <a:pt x="50" y="82"/>
                  <a:pt x="47" y="79"/>
                </a:cubicBezTo>
                <a:cubicBezTo>
                  <a:pt x="44" y="76"/>
                  <a:pt x="42" y="72"/>
                  <a:pt x="42" y="68"/>
                </a:cubicBezTo>
                <a:cubicBezTo>
                  <a:pt x="42" y="63"/>
                  <a:pt x="44" y="59"/>
                  <a:pt x="47" y="56"/>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9" name="Freeform 23"/>
          <p:cNvSpPr>
            <a:spLocks noEditPoints="1"/>
          </p:cNvSpPr>
          <p:nvPr/>
        </p:nvSpPr>
        <p:spPr bwMode="auto">
          <a:xfrm>
            <a:off x="2889666" y="2530099"/>
            <a:ext cx="239652" cy="239798"/>
          </a:xfrm>
          <a:custGeom>
            <a:avLst/>
            <a:gdLst>
              <a:gd name="T0" fmla="*/ 100 w 121"/>
              <a:gd name="T1" fmla="*/ 1 h 121"/>
              <a:gd name="T2" fmla="*/ 105 w 121"/>
              <a:gd name="T3" fmla="*/ 2 h 121"/>
              <a:gd name="T4" fmla="*/ 108 w 121"/>
              <a:gd name="T5" fmla="*/ 13 h 121"/>
              <a:gd name="T6" fmla="*/ 119 w 121"/>
              <a:gd name="T7" fmla="*/ 16 h 121"/>
              <a:gd name="T8" fmla="*/ 120 w 121"/>
              <a:gd name="T9" fmla="*/ 17 h 121"/>
              <a:gd name="T10" fmla="*/ 105 w 121"/>
              <a:gd name="T11" fmla="*/ 36 h 121"/>
              <a:gd name="T12" fmla="*/ 93 w 121"/>
              <a:gd name="T13" fmla="*/ 35 h 121"/>
              <a:gd name="T14" fmla="*/ 96 w 121"/>
              <a:gd name="T15" fmla="*/ 62 h 121"/>
              <a:gd name="T16" fmla="*/ 85 w 121"/>
              <a:gd name="T17" fmla="*/ 88 h 121"/>
              <a:gd name="T18" fmla="*/ 33 w 121"/>
              <a:gd name="T19" fmla="*/ 88 h 121"/>
              <a:gd name="T20" fmla="*/ 33 w 121"/>
              <a:gd name="T21" fmla="*/ 35 h 121"/>
              <a:gd name="T22" fmla="*/ 82 w 121"/>
              <a:gd name="T23" fmla="*/ 32 h 121"/>
              <a:gd name="T24" fmla="*/ 84 w 121"/>
              <a:gd name="T25" fmla="*/ 19 h 121"/>
              <a:gd name="T26" fmla="*/ 107 w 121"/>
              <a:gd name="T27" fmla="*/ 47 h 121"/>
              <a:gd name="T28" fmla="*/ 109 w 121"/>
              <a:gd name="T29" fmla="*/ 54 h 121"/>
              <a:gd name="T30" fmla="*/ 95 w 121"/>
              <a:gd name="T31" fmla="*/ 97 h 121"/>
              <a:gd name="T32" fmla="*/ 24 w 121"/>
              <a:gd name="T33" fmla="*/ 97 h 121"/>
              <a:gd name="T34" fmla="*/ 24 w 121"/>
              <a:gd name="T35" fmla="*/ 26 h 121"/>
              <a:gd name="T36" fmla="*/ 67 w 121"/>
              <a:gd name="T37" fmla="*/ 12 h 121"/>
              <a:gd name="T38" fmla="*/ 80 w 121"/>
              <a:gd name="T39" fmla="*/ 10 h 121"/>
              <a:gd name="T40" fmla="*/ 68 w 121"/>
              <a:gd name="T41" fmla="*/ 3 h 121"/>
              <a:gd name="T42" fmla="*/ 17 w 121"/>
              <a:gd name="T43" fmla="*/ 19 h 121"/>
              <a:gd name="T44" fmla="*/ 17 w 121"/>
              <a:gd name="T45" fmla="*/ 104 h 121"/>
              <a:gd name="T46" fmla="*/ 102 w 121"/>
              <a:gd name="T47" fmla="*/ 104 h 121"/>
              <a:gd name="T48" fmla="*/ 118 w 121"/>
              <a:gd name="T49" fmla="*/ 53 h 121"/>
              <a:gd name="T50" fmla="*/ 111 w 121"/>
              <a:gd name="T51" fmla="*/ 41 h 121"/>
              <a:gd name="T52" fmla="*/ 59 w 121"/>
              <a:gd name="T53" fmla="*/ 45 h 121"/>
              <a:gd name="T54" fmla="*/ 68 w 121"/>
              <a:gd name="T55" fmla="*/ 47 h 121"/>
              <a:gd name="T56" fmla="*/ 59 w 121"/>
              <a:gd name="T57" fmla="*/ 30 h 121"/>
              <a:gd name="T58" fmla="*/ 37 w 121"/>
              <a:gd name="T59" fmla="*/ 39 h 121"/>
              <a:gd name="T60" fmla="*/ 28 w 121"/>
              <a:gd name="T61" fmla="*/ 62 h 121"/>
              <a:gd name="T62" fmla="*/ 59 w 121"/>
              <a:gd name="T63" fmla="*/ 93 h 121"/>
              <a:gd name="T64" fmla="*/ 82 w 121"/>
              <a:gd name="T65" fmla="*/ 84 h 121"/>
              <a:gd name="T66" fmla="*/ 85 w 121"/>
              <a:gd name="T67" fmla="*/ 43 h 121"/>
              <a:gd name="T68" fmla="*/ 76 w 121"/>
              <a:gd name="T69" fmla="*/ 62 h 121"/>
              <a:gd name="T70" fmla="*/ 71 w 121"/>
              <a:gd name="T71" fmla="*/ 74 h 121"/>
              <a:gd name="T72" fmla="*/ 47 w 121"/>
              <a:gd name="T73" fmla="*/ 74 h 121"/>
              <a:gd name="T74" fmla="*/ 47 w 121"/>
              <a:gd name="T75" fmla="*/ 50 h 121"/>
              <a:gd name="T76" fmla="*/ 59 w 121"/>
              <a:gd name="T77" fmla="*/ 45 h 121"/>
              <a:gd name="T78" fmla="*/ 63 w 121"/>
              <a:gd name="T79" fmla="*/ 51 h 121"/>
              <a:gd name="T80" fmla="*/ 51 w 121"/>
              <a:gd name="T81" fmla="*/ 54 h 121"/>
              <a:gd name="T82" fmla="*/ 51 w 121"/>
              <a:gd name="T83" fmla="*/ 70 h 121"/>
              <a:gd name="T84" fmla="*/ 67 w 121"/>
              <a:gd name="T85" fmla="*/ 70 h 121"/>
              <a:gd name="T86" fmla="*/ 71 w 121"/>
              <a:gd name="T87" fmla="*/ 62 h 121"/>
              <a:gd name="T88" fmla="*/ 63 w 121"/>
              <a:gd name="T89" fmla="*/ 65 h 121"/>
              <a:gd name="T90" fmla="*/ 56 w 121"/>
              <a:gd name="T91" fmla="*/ 58 h 121"/>
              <a:gd name="T92" fmla="*/ 101 w 121"/>
              <a:gd name="T93" fmla="*/ 8 h 121"/>
              <a:gd name="T94" fmla="*/ 90 w 121"/>
              <a:gd name="T95" fmla="*/ 19 h 121"/>
              <a:gd name="T96" fmla="*/ 103 w 121"/>
              <a:gd name="T97" fmla="*/ 14 h 121"/>
              <a:gd name="T98" fmla="*/ 107 w 121"/>
              <a:gd name="T99" fmla="*/ 18 h 121"/>
              <a:gd name="T100" fmla="*/ 96 w 121"/>
              <a:gd name="T101" fmla="*/ 29 h 121"/>
              <a:gd name="T102" fmla="*/ 113 w 121"/>
              <a:gd name="T103" fmla="*/ 2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1" h="121">
                <a:moveTo>
                  <a:pt x="85" y="16"/>
                </a:moveTo>
                <a:cubicBezTo>
                  <a:pt x="100" y="1"/>
                  <a:pt x="100" y="1"/>
                  <a:pt x="100" y="1"/>
                </a:cubicBezTo>
                <a:cubicBezTo>
                  <a:pt x="101" y="0"/>
                  <a:pt x="103" y="0"/>
                  <a:pt x="104" y="1"/>
                </a:cubicBezTo>
                <a:cubicBezTo>
                  <a:pt x="105" y="1"/>
                  <a:pt x="105" y="2"/>
                  <a:pt x="105" y="2"/>
                </a:cubicBezTo>
                <a:cubicBezTo>
                  <a:pt x="105" y="2"/>
                  <a:pt x="105" y="2"/>
                  <a:pt x="105" y="2"/>
                </a:cubicBezTo>
                <a:cubicBezTo>
                  <a:pt x="108" y="13"/>
                  <a:pt x="108" y="13"/>
                  <a:pt x="108" y="13"/>
                </a:cubicBezTo>
                <a:cubicBezTo>
                  <a:pt x="119" y="16"/>
                  <a:pt x="119" y="16"/>
                  <a:pt x="119" y="16"/>
                </a:cubicBezTo>
                <a:cubicBezTo>
                  <a:pt x="119" y="16"/>
                  <a:pt x="119" y="16"/>
                  <a:pt x="119" y="16"/>
                </a:cubicBezTo>
                <a:cubicBezTo>
                  <a:pt x="119" y="16"/>
                  <a:pt x="119" y="16"/>
                  <a:pt x="119" y="16"/>
                </a:cubicBezTo>
                <a:cubicBezTo>
                  <a:pt x="119" y="16"/>
                  <a:pt x="120" y="16"/>
                  <a:pt x="120" y="17"/>
                </a:cubicBezTo>
                <a:cubicBezTo>
                  <a:pt x="121" y="18"/>
                  <a:pt x="121" y="19"/>
                  <a:pt x="120" y="21"/>
                </a:cubicBezTo>
                <a:cubicBezTo>
                  <a:pt x="105" y="36"/>
                  <a:pt x="105" y="36"/>
                  <a:pt x="105" y="36"/>
                </a:cubicBezTo>
                <a:cubicBezTo>
                  <a:pt x="104" y="37"/>
                  <a:pt x="103" y="37"/>
                  <a:pt x="102" y="37"/>
                </a:cubicBezTo>
                <a:cubicBezTo>
                  <a:pt x="93" y="35"/>
                  <a:pt x="93" y="35"/>
                  <a:pt x="93" y="35"/>
                </a:cubicBezTo>
                <a:cubicBezTo>
                  <a:pt x="89" y="39"/>
                  <a:pt x="89" y="39"/>
                  <a:pt x="89" y="39"/>
                </a:cubicBezTo>
                <a:cubicBezTo>
                  <a:pt x="94" y="45"/>
                  <a:pt x="96" y="53"/>
                  <a:pt x="96" y="62"/>
                </a:cubicBezTo>
                <a:cubicBezTo>
                  <a:pt x="96" y="72"/>
                  <a:pt x="92" y="81"/>
                  <a:pt x="86" y="88"/>
                </a:cubicBezTo>
                <a:cubicBezTo>
                  <a:pt x="85" y="88"/>
                  <a:pt x="85" y="88"/>
                  <a:pt x="85" y="88"/>
                </a:cubicBezTo>
                <a:cubicBezTo>
                  <a:pt x="79" y="95"/>
                  <a:pt x="70" y="99"/>
                  <a:pt x="59" y="99"/>
                </a:cubicBezTo>
                <a:cubicBezTo>
                  <a:pt x="49" y="99"/>
                  <a:pt x="40" y="94"/>
                  <a:pt x="33" y="88"/>
                </a:cubicBezTo>
                <a:cubicBezTo>
                  <a:pt x="27" y="81"/>
                  <a:pt x="22" y="72"/>
                  <a:pt x="22" y="62"/>
                </a:cubicBezTo>
                <a:cubicBezTo>
                  <a:pt x="22" y="51"/>
                  <a:pt x="27" y="42"/>
                  <a:pt x="33" y="35"/>
                </a:cubicBezTo>
                <a:cubicBezTo>
                  <a:pt x="40" y="29"/>
                  <a:pt x="49" y="25"/>
                  <a:pt x="59" y="25"/>
                </a:cubicBezTo>
                <a:cubicBezTo>
                  <a:pt x="68" y="25"/>
                  <a:pt x="76" y="27"/>
                  <a:pt x="82" y="32"/>
                </a:cubicBezTo>
                <a:cubicBezTo>
                  <a:pt x="86" y="28"/>
                  <a:pt x="86" y="28"/>
                  <a:pt x="86" y="28"/>
                </a:cubicBezTo>
                <a:cubicBezTo>
                  <a:pt x="84" y="19"/>
                  <a:pt x="84" y="19"/>
                  <a:pt x="84" y="19"/>
                </a:cubicBezTo>
                <a:cubicBezTo>
                  <a:pt x="84" y="18"/>
                  <a:pt x="84" y="17"/>
                  <a:pt x="85" y="16"/>
                </a:cubicBezTo>
                <a:close/>
                <a:moveTo>
                  <a:pt x="107" y="47"/>
                </a:moveTo>
                <a:cubicBezTo>
                  <a:pt x="107" y="47"/>
                  <a:pt x="107" y="47"/>
                  <a:pt x="107" y="47"/>
                </a:cubicBezTo>
                <a:cubicBezTo>
                  <a:pt x="108" y="49"/>
                  <a:pt x="109" y="52"/>
                  <a:pt x="109" y="54"/>
                </a:cubicBezTo>
                <a:cubicBezTo>
                  <a:pt x="109" y="57"/>
                  <a:pt x="110" y="59"/>
                  <a:pt x="110" y="62"/>
                </a:cubicBezTo>
                <a:cubicBezTo>
                  <a:pt x="110" y="75"/>
                  <a:pt x="104" y="88"/>
                  <a:pt x="95" y="97"/>
                </a:cubicBezTo>
                <a:cubicBezTo>
                  <a:pt x="86" y="106"/>
                  <a:pt x="73" y="112"/>
                  <a:pt x="59" y="112"/>
                </a:cubicBezTo>
                <a:cubicBezTo>
                  <a:pt x="46" y="112"/>
                  <a:pt x="33" y="106"/>
                  <a:pt x="24" y="97"/>
                </a:cubicBezTo>
                <a:cubicBezTo>
                  <a:pt x="15" y="88"/>
                  <a:pt x="9" y="75"/>
                  <a:pt x="9" y="62"/>
                </a:cubicBezTo>
                <a:cubicBezTo>
                  <a:pt x="9" y="48"/>
                  <a:pt x="15" y="35"/>
                  <a:pt x="24" y="26"/>
                </a:cubicBezTo>
                <a:cubicBezTo>
                  <a:pt x="33" y="17"/>
                  <a:pt x="46" y="11"/>
                  <a:pt x="59" y="11"/>
                </a:cubicBezTo>
                <a:cubicBezTo>
                  <a:pt x="62" y="11"/>
                  <a:pt x="64" y="12"/>
                  <a:pt x="67" y="12"/>
                </a:cubicBezTo>
                <a:cubicBezTo>
                  <a:pt x="69" y="12"/>
                  <a:pt x="72" y="13"/>
                  <a:pt x="74" y="14"/>
                </a:cubicBezTo>
                <a:cubicBezTo>
                  <a:pt x="76" y="14"/>
                  <a:pt x="79" y="13"/>
                  <a:pt x="80" y="10"/>
                </a:cubicBezTo>
                <a:cubicBezTo>
                  <a:pt x="81" y="8"/>
                  <a:pt x="79" y="5"/>
                  <a:pt x="77" y="5"/>
                </a:cubicBezTo>
                <a:cubicBezTo>
                  <a:pt x="74" y="4"/>
                  <a:pt x="71" y="3"/>
                  <a:pt x="68" y="3"/>
                </a:cubicBezTo>
                <a:cubicBezTo>
                  <a:pt x="65" y="2"/>
                  <a:pt x="62" y="2"/>
                  <a:pt x="59" y="2"/>
                </a:cubicBezTo>
                <a:cubicBezTo>
                  <a:pt x="43" y="2"/>
                  <a:pt x="28" y="9"/>
                  <a:pt x="17" y="19"/>
                </a:cubicBezTo>
                <a:cubicBezTo>
                  <a:pt x="6" y="30"/>
                  <a:pt x="0" y="45"/>
                  <a:pt x="0" y="62"/>
                </a:cubicBezTo>
                <a:cubicBezTo>
                  <a:pt x="0" y="78"/>
                  <a:pt x="6" y="93"/>
                  <a:pt x="17" y="104"/>
                </a:cubicBezTo>
                <a:cubicBezTo>
                  <a:pt x="28" y="115"/>
                  <a:pt x="43" y="121"/>
                  <a:pt x="59" y="121"/>
                </a:cubicBezTo>
                <a:cubicBezTo>
                  <a:pt x="76" y="121"/>
                  <a:pt x="91" y="115"/>
                  <a:pt x="102" y="104"/>
                </a:cubicBezTo>
                <a:cubicBezTo>
                  <a:pt x="112" y="93"/>
                  <a:pt x="119" y="78"/>
                  <a:pt x="119" y="62"/>
                </a:cubicBezTo>
                <a:cubicBezTo>
                  <a:pt x="119" y="59"/>
                  <a:pt x="119" y="56"/>
                  <a:pt x="118" y="53"/>
                </a:cubicBezTo>
                <a:cubicBezTo>
                  <a:pt x="118" y="50"/>
                  <a:pt x="117" y="47"/>
                  <a:pt x="116" y="44"/>
                </a:cubicBezTo>
                <a:cubicBezTo>
                  <a:pt x="116" y="42"/>
                  <a:pt x="113" y="40"/>
                  <a:pt x="111" y="41"/>
                </a:cubicBezTo>
                <a:cubicBezTo>
                  <a:pt x="108" y="42"/>
                  <a:pt x="107" y="44"/>
                  <a:pt x="107" y="47"/>
                </a:cubicBezTo>
                <a:close/>
                <a:moveTo>
                  <a:pt x="59" y="45"/>
                </a:moveTo>
                <a:cubicBezTo>
                  <a:pt x="59" y="45"/>
                  <a:pt x="59" y="45"/>
                  <a:pt x="59" y="45"/>
                </a:cubicBezTo>
                <a:cubicBezTo>
                  <a:pt x="62" y="45"/>
                  <a:pt x="65" y="45"/>
                  <a:pt x="68" y="47"/>
                </a:cubicBezTo>
                <a:cubicBezTo>
                  <a:pt x="78" y="36"/>
                  <a:pt x="78" y="36"/>
                  <a:pt x="78" y="36"/>
                </a:cubicBezTo>
                <a:cubicBezTo>
                  <a:pt x="73" y="33"/>
                  <a:pt x="66" y="30"/>
                  <a:pt x="59" y="30"/>
                </a:cubicBezTo>
                <a:cubicBezTo>
                  <a:pt x="51" y="30"/>
                  <a:pt x="43" y="34"/>
                  <a:pt x="37" y="39"/>
                </a:cubicBezTo>
                <a:cubicBezTo>
                  <a:pt x="37" y="39"/>
                  <a:pt x="37" y="39"/>
                  <a:pt x="37" y="39"/>
                </a:cubicBezTo>
                <a:cubicBezTo>
                  <a:pt x="37" y="39"/>
                  <a:pt x="37" y="39"/>
                  <a:pt x="37" y="39"/>
                </a:cubicBezTo>
                <a:cubicBezTo>
                  <a:pt x="32" y="45"/>
                  <a:pt x="28" y="53"/>
                  <a:pt x="28" y="62"/>
                </a:cubicBezTo>
                <a:cubicBezTo>
                  <a:pt x="28" y="70"/>
                  <a:pt x="32" y="78"/>
                  <a:pt x="37" y="84"/>
                </a:cubicBezTo>
                <a:cubicBezTo>
                  <a:pt x="43" y="89"/>
                  <a:pt x="51" y="93"/>
                  <a:pt x="59" y="93"/>
                </a:cubicBezTo>
                <a:cubicBezTo>
                  <a:pt x="68" y="93"/>
                  <a:pt x="76" y="90"/>
                  <a:pt x="81" y="84"/>
                </a:cubicBezTo>
                <a:cubicBezTo>
                  <a:pt x="82" y="84"/>
                  <a:pt x="82" y="84"/>
                  <a:pt x="82" y="84"/>
                </a:cubicBezTo>
                <a:cubicBezTo>
                  <a:pt x="87" y="78"/>
                  <a:pt x="91" y="70"/>
                  <a:pt x="91" y="62"/>
                </a:cubicBezTo>
                <a:cubicBezTo>
                  <a:pt x="91" y="55"/>
                  <a:pt x="88" y="48"/>
                  <a:pt x="85" y="43"/>
                </a:cubicBezTo>
                <a:cubicBezTo>
                  <a:pt x="74" y="53"/>
                  <a:pt x="74" y="53"/>
                  <a:pt x="74" y="53"/>
                </a:cubicBezTo>
                <a:cubicBezTo>
                  <a:pt x="76" y="56"/>
                  <a:pt x="76" y="59"/>
                  <a:pt x="76" y="62"/>
                </a:cubicBezTo>
                <a:cubicBezTo>
                  <a:pt x="76" y="66"/>
                  <a:pt x="75" y="71"/>
                  <a:pt x="71" y="74"/>
                </a:cubicBezTo>
                <a:cubicBezTo>
                  <a:pt x="71" y="74"/>
                  <a:pt x="71" y="74"/>
                  <a:pt x="71" y="74"/>
                </a:cubicBezTo>
                <a:cubicBezTo>
                  <a:pt x="68" y="77"/>
                  <a:pt x="64" y="79"/>
                  <a:pt x="59" y="79"/>
                </a:cubicBezTo>
                <a:cubicBezTo>
                  <a:pt x="55" y="79"/>
                  <a:pt x="50" y="77"/>
                  <a:pt x="47" y="74"/>
                </a:cubicBezTo>
                <a:cubicBezTo>
                  <a:pt x="44" y="71"/>
                  <a:pt x="42" y="66"/>
                  <a:pt x="42" y="62"/>
                </a:cubicBezTo>
                <a:cubicBezTo>
                  <a:pt x="42" y="57"/>
                  <a:pt x="44" y="53"/>
                  <a:pt x="47" y="50"/>
                </a:cubicBezTo>
                <a:cubicBezTo>
                  <a:pt x="47" y="50"/>
                  <a:pt x="47" y="50"/>
                  <a:pt x="47" y="50"/>
                </a:cubicBezTo>
                <a:cubicBezTo>
                  <a:pt x="50" y="47"/>
                  <a:pt x="55" y="45"/>
                  <a:pt x="59" y="45"/>
                </a:cubicBezTo>
                <a:close/>
                <a:moveTo>
                  <a:pt x="63" y="51"/>
                </a:moveTo>
                <a:cubicBezTo>
                  <a:pt x="63" y="51"/>
                  <a:pt x="63" y="51"/>
                  <a:pt x="63" y="51"/>
                </a:cubicBezTo>
                <a:cubicBezTo>
                  <a:pt x="62" y="51"/>
                  <a:pt x="61" y="50"/>
                  <a:pt x="59" y="50"/>
                </a:cubicBezTo>
                <a:cubicBezTo>
                  <a:pt x="56" y="50"/>
                  <a:pt x="53" y="52"/>
                  <a:pt x="51" y="54"/>
                </a:cubicBezTo>
                <a:cubicBezTo>
                  <a:pt x="49" y="56"/>
                  <a:pt x="48" y="58"/>
                  <a:pt x="48" y="62"/>
                </a:cubicBezTo>
                <a:cubicBezTo>
                  <a:pt x="48" y="65"/>
                  <a:pt x="49" y="68"/>
                  <a:pt x="51" y="70"/>
                </a:cubicBezTo>
                <a:cubicBezTo>
                  <a:pt x="53" y="72"/>
                  <a:pt x="56" y="73"/>
                  <a:pt x="59" y="73"/>
                </a:cubicBezTo>
                <a:cubicBezTo>
                  <a:pt x="63" y="73"/>
                  <a:pt x="65" y="72"/>
                  <a:pt x="67" y="70"/>
                </a:cubicBezTo>
                <a:cubicBezTo>
                  <a:pt x="67" y="70"/>
                  <a:pt x="67" y="70"/>
                  <a:pt x="67" y="70"/>
                </a:cubicBezTo>
                <a:cubicBezTo>
                  <a:pt x="69" y="68"/>
                  <a:pt x="71" y="65"/>
                  <a:pt x="71" y="62"/>
                </a:cubicBezTo>
                <a:cubicBezTo>
                  <a:pt x="71" y="60"/>
                  <a:pt x="71" y="59"/>
                  <a:pt x="70" y="58"/>
                </a:cubicBezTo>
                <a:cubicBezTo>
                  <a:pt x="63" y="65"/>
                  <a:pt x="63" y="65"/>
                  <a:pt x="63" y="65"/>
                </a:cubicBezTo>
                <a:cubicBezTo>
                  <a:pt x="61" y="67"/>
                  <a:pt x="58" y="67"/>
                  <a:pt x="56" y="65"/>
                </a:cubicBezTo>
                <a:cubicBezTo>
                  <a:pt x="54" y="63"/>
                  <a:pt x="54" y="60"/>
                  <a:pt x="56" y="58"/>
                </a:cubicBezTo>
                <a:cubicBezTo>
                  <a:pt x="63" y="51"/>
                  <a:pt x="63" y="51"/>
                  <a:pt x="63" y="51"/>
                </a:cubicBezTo>
                <a:close/>
                <a:moveTo>
                  <a:pt x="101" y="8"/>
                </a:moveTo>
                <a:cubicBezTo>
                  <a:pt x="101" y="8"/>
                  <a:pt x="101" y="8"/>
                  <a:pt x="101" y="8"/>
                </a:cubicBezTo>
                <a:cubicBezTo>
                  <a:pt x="90" y="19"/>
                  <a:pt x="90" y="19"/>
                  <a:pt x="90" y="19"/>
                </a:cubicBezTo>
                <a:cubicBezTo>
                  <a:pt x="92" y="25"/>
                  <a:pt x="92" y="25"/>
                  <a:pt x="92" y="25"/>
                </a:cubicBezTo>
                <a:cubicBezTo>
                  <a:pt x="103" y="14"/>
                  <a:pt x="103" y="14"/>
                  <a:pt x="103" y="14"/>
                </a:cubicBezTo>
                <a:cubicBezTo>
                  <a:pt x="101" y="8"/>
                  <a:pt x="101" y="8"/>
                  <a:pt x="101" y="8"/>
                </a:cubicBezTo>
                <a:close/>
                <a:moveTo>
                  <a:pt x="107" y="18"/>
                </a:moveTo>
                <a:cubicBezTo>
                  <a:pt x="107" y="18"/>
                  <a:pt x="107" y="18"/>
                  <a:pt x="107" y="18"/>
                </a:cubicBezTo>
                <a:cubicBezTo>
                  <a:pt x="96" y="29"/>
                  <a:pt x="96" y="29"/>
                  <a:pt x="96" y="29"/>
                </a:cubicBezTo>
                <a:cubicBezTo>
                  <a:pt x="102" y="31"/>
                  <a:pt x="102" y="31"/>
                  <a:pt x="102" y="31"/>
                </a:cubicBezTo>
                <a:cubicBezTo>
                  <a:pt x="113" y="20"/>
                  <a:pt x="113" y="20"/>
                  <a:pt x="113" y="20"/>
                </a:cubicBezTo>
                <a:cubicBezTo>
                  <a:pt x="107" y="18"/>
                  <a:pt x="107" y="18"/>
                  <a:pt x="107" y="1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50" name="Freeform 24"/>
          <p:cNvSpPr>
            <a:spLocks noEditPoints="1"/>
          </p:cNvSpPr>
          <p:nvPr/>
        </p:nvSpPr>
        <p:spPr bwMode="auto">
          <a:xfrm>
            <a:off x="6049999" y="1762131"/>
            <a:ext cx="169018" cy="243164"/>
          </a:xfrm>
          <a:custGeom>
            <a:avLst/>
            <a:gdLst>
              <a:gd name="T0" fmla="*/ 3 w 85"/>
              <a:gd name="T1" fmla="*/ 84 h 122"/>
              <a:gd name="T2" fmla="*/ 17 w 85"/>
              <a:gd name="T3" fmla="*/ 81 h 122"/>
              <a:gd name="T4" fmla="*/ 27 w 85"/>
              <a:gd name="T5" fmla="*/ 51 h 122"/>
              <a:gd name="T6" fmla="*/ 27 w 85"/>
              <a:gd name="T7" fmla="*/ 51 h 122"/>
              <a:gd name="T8" fmla="*/ 27 w 85"/>
              <a:gd name="T9" fmla="*/ 21 h 122"/>
              <a:gd name="T10" fmla="*/ 38 w 85"/>
              <a:gd name="T11" fmla="*/ 15 h 122"/>
              <a:gd name="T12" fmla="*/ 43 w 85"/>
              <a:gd name="T13" fmla="*/ 0 h 122"/>
              <a:gd name="T14" fmla="*/ 48 w 85"/>
              <a:gd name="T15" fmla="*/ 15 h 122"/>
              <a:gd name="T16" fmla="*/ 65 w 85"/>
              <a:gd name="T17" fmla="*/ 36 h 122"/>
              <a:gd name="T18" fmla="*/ 58 w 85"/>
              <a:gd name="T19" fmla="*/ 52 h 122"/>
              <a:gd name="T20" fmla="*/ 69 w 85"/>
              <a:gd name="T21" fmla="*/ 81 h 122"/>
              <a:gd name="T22" fmla="*/ 83 w 85"/>
              <a:gd name="T23" fmla="*/ 84 h 122"/>
              <a:gd name="T24" fmla="*/ 72 w 85"/>
              <a:gd name="T25" fmla="*/ 86 h 122"/>
              <a:gd name="T26" fmla="*/ 81 w 85"/>
              <a:gd name="T27" fmla="*/ 111 h 122"/>
              <a:gd name="T28" fmla="*/ 85 w 85"/>
              <a:gd name="T29" fmla="*/ 117 h 122"/>
              <a:gd name="T30" fmla="*/ 79 w 85"/>
              <a:gd name="T31" fmla="*/ 120 h 122"/>
              <a:gd name="T32" fmla="*/ 76 w 85"/>
              <a:gd name="T33" fmla="*/ 113 h 122"/>
              <a:gd name="T34" fmla="*/ 61 w 85"/>
              <a:gd name="T35" fmla="*/ 86 h 122"/>
              <a:gd name="T36" fmla="*/ 48 w 85"/>
              <a:gd name="T37" fmla="*/ 90 h 122"/>
              <a:gd name="T38" fmla="*/ 38 w 85"/>
              <a:gd name="T39" fmla="*/ 90 h 122"/>
              <a:gd name="T40" fmla="*/ 24 w 85"/>
              <a:gd name="T41" fmla="*/ 86 h 122"/>
              <a:gd name="T42" fmla="*/ 9 w 85"/>
              <a:gd name="T43" fmla="*/ 113 h 122"/>
              <a:gd name="T44" fmla="*/ 6 w 85"/>
              <a:gd name="T45" fmla="*/ 120 h 122"/>
              <a:gd name="T46" fmla="*/ 1 w 85"/>
              <a:gd name="T47" fmla="*/ 117 h 122"/>
              <a:gd name="T48" fmla="*/ 4 w 85"/>
              <a:gd name="T49" fmla="*/ 111 h 122"/>
              <a:gd name="T50" fmla="*/ 14 w 85"/>
              <a:gd name="T51" fmla="*/ 86 h 122"/>
              <a:gd name="T52" fmla="*/ 38 w 85"/>
              <a:gd name="T53" fmla="*/ 81 h 122"/>
              <a:gd name="T54" fmla="*/ 38 w 85"/>
              <a:gd name="T55" fmla="*/ 77 h 122"/>
              <a:gd name="T56" fmla="*/ 48 w 85"/>
              <a:gd name="T57" fmla="*/ 77 h 122"/>
              <a:gd name="T58" fmla="*/ 58 w 85"/>
              <a:gd name="T59" fmla="*/ 81 h 122"/>
              <a:gd name="T60" fmla="*/ 38 w 85"/>
              <a:gd name="T61" fmla="*/ 57 h 122"/>
              <a:gd name="T62" fmla="*/ 38 w 85"/>
              <a:gd name="T63" fmla="*/ 81 h 122"/>
              <a:gd name="T64" fmla="*/ 52 w 85"/>
              <a:gd name="T65" fmla="*/ 27 h 122"/>
              <a:gd name="T66" fmla="*/ 34 w 85"/>
              <a:gd name="T67" fmla="*/ 27 h 122"/>
              <a:gd name="T68" fmla="*/ 34 w 85"/>
              <a:gd name="T69" fmla="*/ 45 h 122"/>
              <a:gd name="T70" fmla="*/ 48 w 85"/>
              <a:gd name="T71" fmla="*/ 47 h 122"/>
              <a:gd name="T72" fmla="*/ 52 w 85"/>
              <a:gd name="T73" fmla="*/ 45 h 122"/>
              <a:gd name="T74" fmla="*/ 52 w 85"/>
              <a:gd name="T75" fmla="*/ 2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22">
                <a:moveTo>
                  <a:pt x="6" y="86"/>
                </a:moveTo>
                <a:cubicBezTo>
                  <a:pt x="4" y="86"/>
                  <a:pt x="3" y="85"/>
                  <a:pt x="3" y="84"/>
                </a:cubicBezTo>
                <a:cubicBezTo>
                  <a:pt x="3" y="82"/>
                  <a:pt x="4" y="81"/>
                  <a:pt x="6" y="81"/>
                </a:cubicBezTo>
                <a:cubicBezTo>
                  <a:pt x="17" y="81"/>
                  <a:pt x="17" y="81"/>
                  <a:pt x="17" y="81"/>
                </a:cubicBezTo>
                <a:cubicBezTo>
                  <a:pt x="30" y="54"/>
                  <a:pt x="30" y="54"/>
                  <a:pt x="30" y="54"/>
                </a:cubicBezTo>
                <a:cubicBezTo>
                  <a:pt x="29" y="53"/>
                  <a:pt x="28" y="52"/>
                  <a:pt x="27" y="51"/>
                </a:cubicBezTo>
                <a:cubicBezTo>
                  <a:pt x="27" y="51"/>
                  <a:pt x="27" y="51"/>
                  <a:pt x="27" y="51"/>
                </a:cubicBezTo>
                <a:cubicBezTo>
                  <a:pt x="27" y="51"/>
                  <a:pt x="27" y="51"/>
                  <a:pt x="27" y="51"/>
                </a:cubicBezTo>
                <a:cubicBezTo>
                  <a:pt x="23" y="47"/>
                  <a:pt x="21" y="42"/>
                  <a:pt x="21" y="36"/>
                </a:cubicBezTo>
                <a:cubicBezTo>
                  <a:pt x="21" y="30"/>
                  <a:pt x="23" y="25"/>
                  <a:pt x="27" y="21"/>
                </a:cubicBezTo>
                <a:cubicBezTo>
                  <a:pt x="28" y="20"/>
                  <a:pt x="28" y="20"/>
                  <a:pt x="28" y="20"/>
                </a:cubicBezTo>
                <a:cubicBezTo>
                  <a:pt x="30" y="18"/>
                  <a:pt x="34" y="16"/>
                  <a:pt x="38" y="15"/>
                </a:cubicBezTo>
                <a:cubicBezTo>
                  <a:pt x="38" y="5"/>
                  <a:pt x="38" y="5"/>
                  <a:pt x="38" y="5"/>
                </a:cubicBezTo>
                <a:cubicBezTo>
                  <a:pt x="38" y="2"/>
                  <a:pt x="40" y="0"/>
                  <a:pt x="43" y="0"/>
                </a:cubicBezTo>
                <a:cubicBezTo>
                  <a:pt x="45" y="0"/>
                  <a:pt x="48" y="2"/>
                  <a:pt x="48" y="5"/>
                </a:cubicBezTo>
                <a:cubicBezTo>
                  <a:pt x="48" y="15"/>
                  <a:pt x="48" y="15"/>
                  <a:pt x="48" y="15"/>
                </a:cubicBezTo>
                <a:cubicBezTo>
                  <a:pt x="52" y="16"/>
                  <a:pt x="55" y="18"/>
                  <a:pt x="58" y="21"/>
                </a:cubicBezTo>
                <a:cubicBezTo>
                  <a:pt x="62" y="25"/>
                  <a:pt x="65" y="30"/>
                  <a:pt x="65" y="36"/>
                </a:cubicBezTo>
                <a:cubicBezTo>
                  <a:pt x="65" y="42"/>
                  <a:pt x="62" y="47"/>
                  <a:pt x="58" y="51"/>
                </a:cubicBezTo>
                <a:cubicBezTo>
                  <a:pt x="58" y="52"/>
                  <a:pt x="58" y="52"/>
                  <a:pt x="58" y="52"/>
                </a:cubicBezTo>
                <a:cubicBezTo>
                  <a:pt x="57" y="52"/>
                  <a:pt x="57" y="53"/>
                  <a:pt x="56" y="54"/>
                </a:cubicBezTo>
                <a:cubicBezTo>
                  <a:pt x="69" y="81"/>
                  <a:pt x="69" y="81"/>
                  <a:pt x="69" y="81"/>
                </a:cubicBezTo>
                <a:cubicBezTo>
                  <a:pt x="80" y="81"/>
                  <a:pt x="80" y="81"/>
                  <a:pt x="80" y="81"/>
                </a:cubicBezTo>
                <a:cubicBezTo>
                  <a:pt x="81" y="81"/>
                  <a:pt x="83" y="82"/>
                  <a:pt x="83" y="84"/>
                </a:cubicBezTo>
                <a:cubicBezTo>
                  <a:pt x="83" y="85"/>
                  <a:pt x="81" y="86"/>
                  <a:pt x="80" y="86"/>
                </a:cubicBezTo>
                <a:cubicBezTo>
                  <a:pt x="72" y="86"/>
                  <a:pt x="72" y="86"/>
                  <a:pt x="72" y="86"/>
                </a:cubicBezTo>
                <a:cubicBezTo>
                  <a:pt x="81" y="107"/>
                  <a:pt x="81" y="107"/>
                  <a:pt x="81" y="107"/>
                </a:cubicBezTo>
                <a:cubicBezTo>
                  <a:pt x="82" y="108"/>
                  <a:pt x="82" y="110"/>
                  <a:pt x="81" y="111"/>
                </a:cubicBezTo>
                <a:cubicBezTo>
                  <a:pt x="82" y="113"/>
                  <a:pt x="82" y="113"/>
                  <a:pt x="82" y="113"/>
                </a:cubicBezTo>
                <a:cubicBezTo>
                  <a:pt x="85" y="117"/>
                  <a:pt x="85" y="117"/>
                  <a:pt x="85" y="117"/>
                </a:cubicBezTo>
                <a:cubicBezTo>
                  <a:pt x="85" y="119"/>
                  <a:pt x="85" y="121"/>
                  <a:pt x="83" y="121"/>
                </a:cubicBezTo>
                <a:cubicBezTo>
                  <a:pt x="82" y="122"/>
                  <a:pt x="80" y="121"/>
                  <a:pt x="79" y="120"/>
                </a:cubicBezTo>
                <a:cubicBezTo>
                  <a:pt x="77" y="116"/>
                  <a:pt x="77" y="116"/>
                  <a:pt x="77" y="116"/>
                </a:cubicBezTo>
                <a:cubicBezTo>
                  <a:pt x="76" y="113"/>
                  <a:pt x="76" y="113"/>
                  <a:pt x="76" y="113"/>
                </a:cubicBezTo>
                <a:cubicBezTo>
                  <a:pt x="75" y="113"/>
                  <a:pt x="74" y="112"/>
                  <a:pt x="73" y="111"/>
                </a:cubicBezTo>
                <a:cubicBezTo>
                  <a:pt x="61" y="86"/>
                  <a:pt x="61" y="86"/>
                  <a:pt x="61" y="86"/>
                </a:cubicBezTo>
                <a:cubicBezTo>
                  <a:pt x="48" y="86"/>
                  <a:pt x="48" y="86"/>
                  <a:pt x="48" y="86"/>
                </a:cubicBezTo>
                <a:cubicBezTo>
                  <a:pt x="48" y="90"/>
                  <a:pt x="48" y="90"/>
                  <a:pt x="48" y="90"/>
                </a:cubicBezTo>
                <a:cubicBezTo>
                  <a:pt x="48" y="93"/>
                  <a:pt x="45" y="95"/>
                  <a:pt x="43" y="95"/>
                </a:cubicBezTo>
                <a:cubicBezTo>
                  <a:pt x="40" y="95"/>
                  <a:pt x="38" y="93"/>
                  <a:pt x="38" y="90"/>
                </a:cubicBezTo>
                <a:cubicBezTo>
                  <a:pt x="38" y="86"/>
                  <a:pt x="38" y="86"/>
                  <a:pt x="38" y="86"/>
                </a:cubicBezTo>
                <a:cubicBezTo>
                  <a:pt x="24" y="86"/>
                  <a:pt x="24" y="86"/>
                  <a:pt x="24" y="86"/>
                </a:cubicBezTo>
                <a:cubicBezTo>
                  <a:pt x="13" y="111"/>
                  <a:pt x="13" y="111"/>
                  <a:pt x="13" y="111"/>
                </a:cubicBezTo>
                <a:cubicBezTo>
                  <a:pt x="12" y="112"/>
                  <a:pt x="11" y="113"/>
                  <a:pt x="9" y="113"/>
                </a:cubicBezTo>
                <a:cubicBezTo>
                  <a:pt x="8" y="116"/>
                  <a:pt x="8" y="116"/>
                  <a:pt x="8" y="116"/>
                </a:cubicBezTo>
                <a:cubicBezTo>
                  <a:pt x="6" y="120"/>
                  <a:pt x="6" y="120"/>
                  <a:pt x="6" y="120"/>
                </a:cubicBezTo>
                <a:cubicBezTo>
                  <a:pt x="6" y="121"/>
                  <a:pt x="4" y="122"/>
                  <a:pt x="2" y="121"/>
                </a:cubicBezTo>
                <a:cubicBezTo>
                  <a:pt x="1" y="121"/>
                  <a:pt x="0" y="119"/>
                  <a:pt x="1" y="117"/>
                </a:cubicBezTo>
                <a:cubicBezTo>
                  <a:pt x="3" y="113"/>
                  <a:pt x="3" y="113"/>
                  <a:pt x="3" y="113"/>
                </a:cubicBezTo>
                <a:cubicBezTo>
                  <a:pt x="4" y="111"/>
                  <a:pt x="4" y="111"/>
                  <a:pt x="4" y="111"/>
                </a:cubicBezTo>
                <a:cubicBezTo>
                  <a:pt x="4" y="110"/>
                  <a:pt x="3" y="108"/>
                  <a:pt x="4" y="107"/>
                </a:cubicBezTo>
                <a:cubicBezTo>
                  <a:pt x="14" y="86"/>
                  <a:pt x="14" y="86"/>
                  <a:pt x="14" y="86"/>
                </a:cubicBezTo>
                <a:cubicBezTo>
                  <a:pt x="6" y="86"/>
                  <a:pt x="6" y="86"/>
                  <a:pt x="6" y="86"/>
                </a:cubicBezTo>
                <a:close/>
                <a:moveTo>
                  <a:pt x="38" y="81"/>
                </a:moveTo>
                <a:cubicBezTo>
                  <a:pt x="38" y="81"/>
                  <a:pt x="38" y="81"/>
                  <a:pt x="38" y="81"/>
                </a:cubicBezTo>
                <a:cubicBezTo>
                  <a:pt x="38" y="77"/>
                  <a:pt x="38" y="77"/>
                  <a:pt x="38" y="77"/>
                </a:cubicBezTo>
                <a:cubicBezTo>
                  <a:pt x="38" y="75"/>
                  <a:pt x="40" y="72"/>
                  <a:pt x="43" y="72"/>
                </a:cubicBezTo>
                <a:cubicBezTo>
                  <a:pt x="45" y="72"/>
                  <a:pt x="48" y="75"/>
                  <a:pt x="48" y="77"/>
                </a:cubicBezTo>
                <a:cubicBezTo>
                  <a:pt x="48" y="81"/>
                  <a:pt x="48" y="81"/>
                  <a:pt x="48" y="81"/>
                </a:cubicBezTo>
                <a:cubicBezTo>
                  <a:pt x="58" y="81"/>
                  <a:pt x="58" y="81"/>
                  <a:pt x="58" y="81"/>
                </a:cubicBezTo>
                <a:cubicBezTo>
                  <a:pt x="47" y="57"/>
                  <a:pt x="47" y="57"/>
                  <a:pt x="47" y="57"/>
                </a:cubicBezTo>
                <a:cubicBezTo>
                  <a:pt x="44" y="58"/>
                  <a:pt x="41" y="58"/>
                  <a:pt x="38" y="57"/>
                </a:cubicBezTo>
                <a:cubicBezTo>
                  <a:pt x="27" y="81"/>
                  <a:pt x="27" y="81"/>
                  <a:pt x="27" y="81"/>
                </a:cubicBezTo>
                <a:cubicBezTo>
                  <a:pt x="38" y="81"/>
                  <a:pt x="38" y="81"/>
                  <a:pt x="38" y="81"/>
                </a:cubicBezTo>
                <a:close/>
                <a:moveTo>
                  <a:pt x="52" y="27"/>
                </a:moveTo>
                <a:cubicBezTo>
                  <a:pt x="52" y="27"/>
                  <a:pt x="52" y="27"/>
                  <a:pt x="52" y="27"/>
                </a:cubicBezTo>
                <a:cubicBezTo>
                  <a:pt x="47" y="22"/>
                  <a:pt x="39" y="22"/>
                  <a:pt x="34" y="27"/>
                </a:cubicBezTo>
                <a:cubicBezTo>
                  <a:pt x="34" y="27"/>
                  <a:pt x="34" y="27"/>
                  <a:pt x="34" y="27"/>
                </a:cubicBezTo>
                <a:cubicBezTo>
                  <a:pt x="32" y="30"/>
                  <a:pt x="30" y="33"/>
                  <a:pt x="30" y="36"/>
                </a:cubicBezTo>
                <a:cubicBezTo>
                  <a:pt x="30" y="39"/>
                  <a:pt x="32" y="43"/>
                  <a:pt x="34" y="45"/>
                </a:cubicBezTo>
                <a:cubicBezTo>
                  <a:pt x="38" y="48"/>
                  <a:pt x="43" y="49"/>
                  <a:pt x="48" y="47"/>
                </a:cubicBezTo>
                <a:cubicBezTo>
                  <a:pt x="48" y="47"/>
                  <a:pt x="48" y="47"/>
                  <a:pt x="48" y="47"/>
                </a:cubicBezTo>
                <a:cubicBezTo>
                  <a:pt x="49" y="47"/>
                  <a:pt x="50" y="46"/>
                  <a:pt x="51" y="45"/>
                </a:cubicBezTo>
                <a:cubicBezTo>
                  <a:pt x="52" y="45"/>
                  <a:pt x="52" y="45"/>
                  <a:pt x="52" y="45"/>
                </a:cubicBezTo>
                <a:cubicBezTo>
                  <a:pt x="54" y="43"/>
                  <a:pt x="55" y="39"/>
                  <a:pt x="55" y="36"/>
                </a:cubicBezTo>
                <a:cubicBezTo>
                  <a:pt x="55" y="33"/>
                  <a:pt x="54" y="30"/>
                  <a:pt x="52" y="27"/>
                </a:cubicBezTo>
                <a:cubicBezTo>
                  <a:pt x="52" y="27"/>
                  <a:pt x="52" y="27"/>
                  <a:pt x="52" y="27"/>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51" name="Freeform 25"/>
          <p:cNvSpPr>
            <a:spLocks noEditPoints="1"/>
          </p:cNvSpPr>
          <p:nvPr/>
        </p:nvSpPr>
        <p:spPr bwMode="auto">
          <a:xfrm>
            <a:off x="6012160" y="2522257"/>
            <a:ext cx="244696" cy="258309"/>
          </a:xfrm>
          <a:custGeom>
            <a:avLst/>
            <a:gdLst>
              <a:gd name="T0" fmla="*/ 108 w 123"/>
              <a:gd name="T1" fmla="*/ 62 h 130"/>
              <a:gd name="T2" fmla="*/ 84 w 123"/>
              <a:gd name="T3" fmla="*/ 26 h 130"/>
              <a:gd name="T4" fmla="*/ 41 w 123"/>
              <a:gd name="T5" fmla="*/ 23 h 130"/>
              <a:gd name="T6" fmla="*/ 37 w 123"/>
              <a:gd name="T7" fmla="*/ 26 h 130"/>
              <a:gd name="T8" fmla="*/ 17 w 123"/>
              <a:gd name="T9" fmla="*/ 65 h 130"/>
              <a:gd name="T10" fmla="*/ 37 w 123"/>
              <a:gd name="T11" fmla="*/ 103 h 130"/>
              <a:gd name="T12" fmla="*/ 41 w 123"/>
              <a:gd name="T13" fmla="*/ 106 h 130"/>
              <a:gd name="T14" fmla="*/ 84 w 123"/>
              <a:gd name="T15" fmla="*/ 103 h 130"/>
              <a:gd name="T16" fmla="*/ 108 w 123"/>
              <a:gd name="T17" fmla="*/ 67 h 130"/>
              <a:gd name="T18" fmla="*/ 88 w 123"/>
              <a:gd name="T19" fmla="*/ 32 h 130"/>
              <a:gd name="T20" fmla="*/ 103 w 123"/>
              <a:gd name="T21" fmla="*/ 59 h 130"/>
              <a:gd name="T22" fmla="*/ 90 w 123"/>
              <a:gd name="T23" fmla="*/ 49 h 130"/>
              <a:gd name="T24" fmla="*/ 88 w 123"/>
              <a:gd name="T25" fmla="*/ 32 h 130"/>
              <a:gd name="T26" fmla="*/ 99 w 123"/>
              <a:gd name="T27" fmla="*/ 65 h 130"/>
              <a:gd name="T28" fmla="*/ 90 w 123"/>
              <a:gd name="T29" fmla="*/ 56 h 130"/>
              <a:gd name="T30" fmla="*/ 83 w 123"/>
              <a:gd name="T31" fmla="*/ 44 h 130"/>
              <a:gd name="T32" fmla="*/ 69 w 123"/>
              <a:gd name="T33" fmla="*/ 36 h 130"/>
              <a:gd name="T34" fmla="*/ 83 w 123"/>
              <a:gd name="T35" fmla="*/ 44 h 130"/>
              <a:gd name="T36" fmla="*/ 46 w 123"/>
              <a:gd name="T37" fmla="*/ 26 h 130"/>
              <a:gd name="T38" fmla="*/ 78 w 123"/>
              <a:gd name="T39" fmla="*/ 27 h 130"/>
              <a:gd name="T40" fmla="*/ 45 w 123"/>
              <a:gd name="T41" fmla="*/ 27 h 130"/>
              <a:gd name="T42" fmla="*/ 43 w 123"/>
              <a:gd name="T43" fmla="*/ 33 h 130"/>
              <a:gd name="T44" fmla="*/ 55 w 123"/>
              <a:gd name="T45" fmla="*/ 36 h 130"/>
              <a:gd name="T46" fmla="*/ 43 w 123"/>
              <a:gd name="T47" fmla="*/ 33 h 130"/>
              <a:gd name="T48" fmla="*/ 36 w 123"/>
              <a:gd name="T49" fmla="*/ 98 h 130"/>
              <a:gd name="T50" fmla="*/ 21 w 123"/>
              <a:gd name="T51" fmla="*/ 69 h 130"/>
              <a:gd name="T52" fmla="*/ 38 w 123"/>
              <a:gd name="T53" fmla="*/ 98 h 130"/>
              <a:gd name="T54" fmla="*/ 25 w 123"/>
              <a:gd name="T55" fmla="*/ 65 h 130"/>
              <a:gd name="T56" fmla="*/ 33 w 123"/>
              <a:gd name="T57" fmla="*/ 56 h 130"/>
              <a:gd name="T58" fmla="*/ 25 w 123"/>
              <a:gd name="T59" fmla="*/ 65 h 130"/>
              <a:gd name="T60" fmla="*/ 34 w 123"/>
              <a:gd name="T61" fmla="*/ 49 h 130"/>
              <a:gd name="T62" fmla="*/ 20 w 123"/>
              <a:gd name="T63" fmla="*/ 59 h 130"/>
              <a:gd name="T64" fmla="*/ 38 w 123"/>
              <a:gd name="T65" fmla="*/ 32 h 130"/>
              <a:gd name="T66" fmla="*/ 41 w 123"/>
              <a:gd name="T67" fmla="*/ 85 h 130"/>
              <a:gd name="T68" fmla="*/ 55 w 123"/>
              <a:gd name="T69" fmla="*/ 93 h 130"/>
              <a:gd name="T70" fmla="*/ 41 w 123"/>
              <a:gd name="T71" fmla="*/ 85 h 130"/>
              <a:gd name="T72" fmla="*/ 78 w 123"/>
              <a:gd name="T73" fmla="*/ 104 h 130"/>
              <a:gd name="T74" fmla="*/ 45 w 123"/>
              <a:gd name="T75" fmla="*/ 102 h 130"/>
              <a:gd name="T76" fmla="*/ 78 w 123"/>
              <a:gd name="T77" fmla="*/ 102 h 130"/>
              <a:gd name="T78" fmla="*/ 80 w 123"/>
              <a:gd name="T79" fmla="*/ 97 h 130"/>
              <a:gd name="T80" fmla="*/ 69 w 123"/>
              <a:gd name="T81" fmla="*/ 93 h 130"/>
              <a:gd name="T82" fmla="*/ 80 w 123"/>
              <a:gd name="T83" fmla="*/ 97 h 130"/>
              <a:gd name="T84" fmla="*/ 84 w 123"/>
              <a:gd name="T85" fmla="*/ 78 h 130"/>
              <a:gd name="T86" fmla="*/ 39 w 123"/>
              <a:gd name="T87" fmla="*/ 78 h 130"/>
              <a:gd name="T88" fmla="*/ 62 w 123"/>
              <a:gd name="T89" fmla="*/ 39 h 130"/>
              <a:gd name="T90" fmla="*/ 84 w 123"/>
              <a:gd name="T91" fmla="*/ 78 h 130"/>
              <a:gd name="T92" fmla="*/ 88 w 123"/>
              <a:gd name="T93" fmla="*/ 98 h 130"/>
              <a:gd name="T94" fmla="*/ 90 w 123"/>
              <a:gd name="T95" fmla="*/ 81 h 130"/>
              <a:gd name="T96" fmla="*/ 103 w 123"/>
              <a:gd name="T97" fmla="*/ 70 h 130"/>
              <a:gd name="T98" fmla="*/ 62 w 123"/>
              <a:gd name="T99" fmla="*/ 47 h 130"/>
              <a:gd name="T100" fmla="*/ 44 w 123"/>
              <a:gd name="T101" fmla="*/ 65 h 130"/>
              <a:gd name="T102" fmla="*/ 79 w 123"/>
              <a:gd name="T103" fmla="*/ 65 h 130"/>
              <a:gd name="T104" fmla="*/ 62 w 123"/>
              <a:gd name="T105" fmla="*/ 73 h 130"/>
              <a:gd name="T106" fmla="*/ 54 w 123"/>
              <a:gd name="T107" fmla="*/ 65 h 130"/>
              <a:gd name="T108" fmla="*/ 70 w 123"/>
              <a:gd name="T109" fmla="*/ 6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30">
                <a:moveTo>
                  <a:pt x="106" y="65"/>
                </a:moveTo>
                <a:cubicBezTo>
                  <a:pt x="107" y="64"/>
                  <a:pt x="107" y="63"/>
                  <a:pt x="108" y="62"/>
                </a:cubicBezTo>
                <a:cubicBezTo>
                  <a:pt x="123" y="41"/>
                  <a:pt x="113" y="23"/>
                  <a:pt x="87" y="26"/>
                </a:cubicBezTo>
                <a:cubicBezTo>
                  <a:pt x="86" y="26"/>
                  <a:pt x="85" y="26"/>
                  <a:pt x="84" y="26"/>
                </a:cubicBezTo>
                <a:cubicBezTo>
                  <a:pt x="84" y="25"/>
                  <a:pt x="83" y="24"/>
                  <a:pt x="83" y="23"/>
                </a:cubicBezTo>
                <a:cubicBezTo>
                  <a:pt x="72" y="0"/>
                  <a:pt x="52" y="0"/>
                  <a:pt x="41" y="23"/>
                </a:cubicBezTo>
                <a:cubicBezTo>
                  <a:pt x="40" y="24"/>
                  <a:pt x="40" y="25"/>
                  <a:pt x="40" y="26"/>
                </a:cubicBezTo>
                <a:cubicBezTo>
                  <a:pt x="39" y="26"/>
                  <a:pt x="37" y="26"/>
                  <a:pt x="37" y="26"/>
                </a:cubicBezTo>
                <a:cubicBezTo>
                  <a:pt x="10" y="23"/>
                  <a:pt x="0" y="40"/>
                  <a:pt x="16" y="62"/>
                </a:cubicBezTo>
                <a:cubicBezTo>
                  <a:pt x="16" y="63"/>
                  <a:pt x="17" y="64"/>
                  <a:pt x="17" y="65"/>
                </a:cubicBezTo>
                <a:cubicBezTo>
                  <a:pt x="17" y="66"/>
                  <a:pt x="16" y="66"/>
                  <a:pt x="16" y="67"/>
                </a:cubicBezTo>
                <a:cubicBezTo>
                  <a:pt x="1" y="88"/>
                  <a:pt x="11" y="106"/>
                  <a:pt x="37" y="103"/>
                </a:cubicBezTo>
                <a:cubicBezTo>
                  <a:pt x="37" y="103"/>
                  <a:pt x="39" y="103"/>
                  <a:pt x="40" y="103"/>
                </a:cubicBezTo>
                <a:cubicBezTo>
                  <a:pt x="40" y="104"/>
                  <a:pt x="40" y="105"/>
                  <a:pt x="41" y="106"/>
                </a:cubicBezTo>
                <a:cubicBezTo>
                  <a:pt x="52" y="130"/>
                  <a:pt x="72" y="130"/>
                  <a:pt x="83" y="106"/>
                </a:cubicBezTo>
                <a:cubicBezTo>
                  <a:pt x="83" y="105"/>
                  <a:pt x="84" y="104"/>
                  <a:pt x="84" y="103"/>
                </a:cubicBezTo>
                <a:cubicBezTo>
                  <a:pt x="85" y="103"/>
                  <a:pt x="86" y="103"/>
                  <a:pt x="87" y="103"/>
                </a:cubicBezTo>
                <a:cubicBezTo>
                  <a:pt x="113" y="106"/>
                  <a:pt x="123" y="88"/>
                  <a:pt x="108" y="67"/>
                </a:cubicBezTo>
                <a:cubicBezTo>
                  <a:pt x="107" y="66"/>
                  <a:pt x="107" y="66"/>
                  <a:pt x="106" y="65"/>
                </a:cubicBezTo>
                <a:close/>
                <a:moveTo>
                  <a:pt x="88" y="32"/>
                </a:moveTo>
                <a:cubicBezTo>
                  <a:pt x="88" y="32"/>
                  <a:pt x="88" y="32"/>
                  <a:pt x="88" y="32"/>
                </a:cubicBezTo>
                <a:cubicBezTo>
                  <a:pt x="109" y="29"/>
                  <a:pt x="116" y="41"/>
                  <a:pt x="103" y="59"/>
                </a:cubicBezTo>
                <a:cubicBezTo>
                  <a:pt x="102" y="60"/>
                  <a:pt x="102" y="60"/>
                  <a:pt x="102" y="60"/>
                </a:cubicBezTo>
                <a:cubicBezTo>
                  <a:pt x="99" y="56"/>
                  <a:pt x="95" y="52"/>
                  <a:pt x="90" y="49"/>
                </a:cubicBezTo>
                <a:cubicBezTo>
                  <a:pt x="89" y="43"/>
                  <a:pt x="88" y="37"/>
                  <a:pt x="86" y="32"/>
                </a:cubicBezTo>
                <a:cubicBezTo>
                  <a:pt x="88" y="32"/>
                  <a:pt x="88" y="32"/>
                  <a:pt x="88" y="32"/>
                </a:cubicBezTo>
                <a:close/>
                <a:moveTo>
                  <a:pt x="99" y="65"/>
                </a:moveTo>
                <a:cubicBezTo>
                  <a:pt x="99" y="65"/>
                  <a:pt x="99" y="65"/>
                  <a:pt x="99" y="65"/>
                </a:cubicBezTo>
                <a:cubicBezTo>
                  <a:pt x="96" y="67"/>
                  <a:pt x="93" y="70"/>
                  <a:pt x="90" y="73"/>
                </a:cubicBezTo>
                <a:cubicBezTo>
                  <a:pt x="91" y="67"/>
                  <a:pt x="91" y="62"/>
                  <a:pt x="90" y="56"/>
                </a:cubicBezTo>
                <a:cubicBezTo>
                  <a:pt x="93" y="59"/>
                  <a:pt x="96" y="62"/>
                  <a:pt x="99" y="65"/>
                </a:cubicBezTo>
                <a:close/>
                <a:moveTo>
                  <a:pt x="83" y="44"/>
                </a:moveTo>
                <a:cubicBezTo>
                  <a:pt x="83" y="44"/>
                  <a:pt x="83" y="44"/>
                  <a:pt x="83" y="44"/>
                </a:cubicBezTo>
                <a:cubicBezTo>
                  <a:pt x="79" y="41"/>
                  <a:pt x="74" y="38"/>
                  <a:pt x="69" y="36"/>
                </a:cubicBezTo>
                <a:cubicBezTo>
                  <a:pt x="73" y="35"/>
                  <a:pt x="77" y="33"/>
                  <a:pt x="80" y="33"/>
                </a:cubicBezTo>
                <a:cubicBezTo>
                  <a:pt x="81" y="36"/>
                  <a:pt x="82" y="40"/>
                  <a:pt x="83" y="44"/>
                </a:cubicBezTo>
                <a:close/>
                <a:moveTo>
                  <a:pt x="46" y="26"/>
                </a:moveTo>
                <a:cubicBezTo>
                  <a:pt x="46" y="26"/>
                  <a:pt x="46" y="26"/>
                  <a:pt x="46" y="26"/>
                </a:cubicBezTo>
                <a:cubicBezTo>
                  <a:pt x="55" y="7"/>
                  <a:pt x="69" y="7"/>
                  <a:pt x="78" y="26"/>
                </a:cubicBezTo>
                <a:cubicBezTo>
                  <a:pt x="78" y="26"/>
                  <a:pt x="78" y="27"/>
                  <a:pt x="78" y="27"/>
                </a:cubicBezTo>
                <a:cubicBezTo>
                  <a:pt x="73" y="28"/>
                  <a:pt x="68" y="30"/>
                  <a:pt x="62" y="33"/>
                </a:cubicBezTo>
                <a:cubicBezTo>
                  <a:pt x="56" y="30"/>
                  <a:pt x="51" y="28"/>
                  <a:pt x="45" y="27"/>
                </a:cubicBezTo>
                <a:cubicBezTo>
                  <a:pt x="46" y="26"/>
                  <a:pt x="46" y="26"/>
                  <a:pt x="46" y="26"/>
                </a:cubicBezTo>
                <a:close/>
                <a:moveTo>
                  <a:pt x="43" y="33"/>
                </a:moveTo>
                <a:cubicBezTo>
                  <a:pt x="43" y="33"/>
                  <a:pt x="43" y="33"/>
                  <a:pt x="43" y="33"/>
                </a:cubicBezTo>
                <a:cubicBezTo>
                  <a:pt x="47" y="33"/>
                  <a:pt x="51" y="35"/>
                  <a:pt x="55" y="36"/>
                </a:cubicBezTo>
                <a:cubicBezTo>
                  <a:pt x="50" y="38"/>
                  <a:pt x="45" y="41"/>
                  <a:pt x="41" y="44"/>
                </a:cubicBezTo>
                <a:cubicBezTo>
                  <a:pt x="41" y="40"/>
                  <a:pt x="42" y="36"/>
                  <a:pt x="43" y="33"/>
                </a:cubicBezTo>
                <a:close/>
                <a:moveTo>
                  <a:pt x="36" y="98"/>
                </a:moveTo>
                <a:cubicBezTo>
                  <a:pt x="36" y="98"/>
                  <a:pt x="36" y="98"/>
                  <a:pt x="36" y="98"/>
                </a:cubicBezTo>
                <a:cubicBezTo>
                  <a:pt x="15" y="100"/>
                  <a:pt x="8" y="88"/>
                  <a:pt x="20" y="70"/>
                </a:cubicBezTo>
                <a:cubicBezTo>
                  <a:pt x="20" y="70"/>
                  <a:pt x="21" y="70"/>
                  <a:pt x="21" y="69"/>
                </a:cubicBezTo>
                <a:cubicBezTo>
                  <a:pt x="25" y="73"/>
                  <a:pt x="29" y="77"/>
                  <a:pt x="34" y="81"/>
                </a:cubicBezTo>
                <a:cubicBezTo>
                  <a:pt x="35" y="87"/>
                  <a:pt x="36" y="92"/>
                  <a:pt x="38" y="98"/>
                </a:cubicBezTo>
                <a:cubicBezTo>
                  <a:pt x="36" y="98"/>
                  <a:pt x="36" y="98"/>
                  <a:pt x="36" y="98"/>
                </a:cubicBezTo>
                <a:close/>
                <a:moveTo>
                  <a:pt x="25" y="65"/>
                </a:moveTo>
                <a:cubicBezTo>
                  <a:pt x="25" y="65"/>
                  <a:pt x="25" y="65"/>
                  <a:pt x="25" y="65"/>
                </a:cubicBezTo>
                <a:cubicBezTo>
                  <a:pt x="27" y="62"/>
                  <a:pt x="30" y="59"/>
                  <a:pt x="33" y="56"/>
                </a:cubicBezTo>
                <a:cubicBezTo>
                  <a:pt x="33" y="62"/>
                  <a:pt x="33" y="67"/>
                  <a:pt x="33" y="73"/>
                </a:cubicBezTo>
                <a:cubicBezTo>
                  <a:pt x="30" y="70"/>
                  <a:pt x="27" y="67"/>
                  <a:pt x="25" y="65"/>
                </a:cubicBezTo>
                <a:close/>
                <a:moveTo>
                  <a:pt x="34" y="49"/>
                </a:moveTo>
                <a:cubicBezTo>
                  <a:pt x="34" y="49"/>
                  <a:pt x="34" y="49"/>
                  <a:pt x="34" y="49"/>
                </a:cubicBezTo>
                <a:cubicBezTo>
                  <a:pt x="29" y="52"/>
                  <a:pt x="25" y="56"/>
                  <a:pt x="21" y="60"/>
                </a:cubicBezTo>
                <a:cubicBezTo>
                  <a:pt x="20" y="59"/>
                  <a:pt x="20" y="59"/>
                  <a:pt x="20" y="59"/>
                </a:cubicBezTo>
                <a:cubicBezTo>
                  <a:pt x="8" y="41"/>
                  <a:pt x="15" y="29"/>
                  <a:pt x="36" y="32"/>
                </a:cubicBezTo>
                <a:cubicBezTo>
                  <a:pt x="38" y="32"/>
                  <a:pt x="38" y="32"/>
                  <a:pt x="38" y="32"/>
                </a:cubicBezTo>
                <a:cubicBezTo>
                  <a:pt x="36" y="37"/>
                  <a:pt x="35" y="43"/>
                  <a:pt x="34" y="49"/>
                </a:cubicBezTo>
                <a:close/>
                <a:moveTo>
                  <a:pt x="41" y="85"/>
                </a:moveTo>
                <a:cubicBezTo>
                  <a:pt x="41" y="85"/>
                  <a:pt x="41" y="85"/>
                  <a:pt x="41" y="85"/>
                </a:cubicBezTo>
                <a:cubicBezTo>
                  <a:pt x="45" y="88"/>
                  <a:pt x="50" y="91"/>
                  <a:pt x="55" y="93"/>
                </a:cubicBezTo>
                <a:cubicBezTo>
                  <a:pt x="51" y="95"/>
                  <a:pt x="47" y="96"/>
                  <a:pt x="43" y="97"/>
                </a:cubicBezTo>
                <a:cubicBezTo>
                  <a:pt x="42" y="93"/>
                  <a:pt x="41" y="89"/>
                  <a:pt x="41" y="85"/>
                </a:cubicBezTo>
                <a:close/>
                <a:moveTo>
                  <a:pt x="78" y="104"/>
                </a:moveTo>
                <a:cubicBezTo>
                  <a:pt x="78" y="104"/>
                  <a:pt x="78" y="104"/>
                  <a:pt x="78" y="104"/>
                </a:cubicBezTo>
                <a:cubicBezTo>
                  <a:pt x="69" y="123"/>
                  <a:pt x="55" y="123"/>
                  <a:pt x="46" y="104"/>
                </a:cubicBezTo>
                <a:cubicBezTo>
                  <a:pt x="45" y="102"/>
                  <a:pt x="45" y="102"/>
                  <a:pt x="45" y="102"/>
                </a:cubicBezTo>
                <a:cubicBezTo>
                  <a:pt x="51" y="101"/>
                  <a:pt x="56" y="99"/>
                  <a:pt x="62" y="97"/>
                </a:cubicBezTo>
                <a:cubicBezTo>
                  <a:pt x="68" y="99"/>
                  <a:pt x="73" y="101"/>
                  <a:pt x="78" y="102"/>
                </a:cubicBezTo>
                <a:cubicBezTo>
                  <a:pt x="78" y="103"/>
                  <a:pt x="78" y="103"/>
                  <a:pt x="78" y="104"/>
                </a:cubicBezTo>
                <a:close/>
                <a:moveTo>
                  <a:pt x="80" y="97"/>
                </a:moveTo>
                <a:cubicBezTo>
                  <a:pt x="80" y="97"/>
                  <a:pt x="80" y="97"/>
                  <a:pt x="80" y="97"/>
                </a:cubicBezTo>
                <a:cubicBezTo>
                  <a:pt x="77" y="96"/>
                  <a:pt x="73" y="95"/>
                  <a:pt x="69" y="93"/>
                </a:cubicBezTo>
                <a:cubicBezTo>
                  <a:pt x="74" y="91"/>
                  <a:pt x="79" y="88"/>
                  <a:pt x="83" y="85"/>
                </a:cubicBezTo>
                <a:cubicBezTo>
                  <a:pt x="82" y="89"/>
                  <a:pt x="81" y="93"/>
                  <a:pt x="80" y="97"/>
                </a:cubicBezTo>
                <a:close/>
                <a:moveTo>
                  <a:pt x="84" y="78"/>
                </a:moveTo>
                <a:cubicBezTo>
                  <a:pt x="84" y="78"/>
                  <a:pt x="84" y="78"/>
                  <a:pt x="84" y="78"/>
                </a:cubicBezTo>
                <a:cubicBezTo>
                  <a:pt x="77" y="83"/>
                  <a:pt x="70" y="87"/>
                  <a:pt x="62" y="91"/>
                </a:cubicBezTo>
                <a:cubicBezTo>
                  <a:pt x="54" y="87"/>
                  <a:pt x="46" y="83"/>
                  <a:pt x="39" y="78"/>
                </a:cubicBezTo>
                <a:cubicBezTo>
                  <a:pt x="38" y="69"/>
                  <a:pt x="38" y="60"/>
                  <a:pt x="39" y="52"/>
                </a:cubicBezTo>
                <a:cubicBezTo>
                  <a:pt x="46" y="47"/>
                  <a:pt x="54" y="42"/>
                  <a:pt x="62" y="39"/>
                </a:cubicBezTo>
                <a:cubicBezTo>
                  <a:pt x="70" y="42"/>
                  <a:pt x="77" y="47"/>
                  <a:pt x="84" y="52"/>
                </a:cubicBezTo>
                <a:cubicBezTo>
                  <a:pt x="85" y="60"/>
                  <a:pt x="85" y="69"/>
                  <a:pt x="84" y="78"/>
                </a:cubicBezTo>
                <a:close/>
                <a:moveTo>
                  <a:pt x="88" y="98"/>
                </a:moveTo>
                <a:cubicBezTo>
                  <a:pt x="88" y="98"/>
                  <a:pt x="88" y="98"/>
                  <a:pt x="88" y="98"/>
                </a:cubicBezTo>
                <a:cubicBezTo>
                  <a:pt x="86" y="98"/>
                  <a:pt x="86" y="98"/>
                  <a:pt x="86" y="98"/>
                </a:cubicBezTo>
                <a:cubicBezTo>
                  <a:pt x="88" y="92"/>
                  <a:pt x="89" y="87"/>
                  <a:pt x="90" y="81"/>
                </a:cubicBezTo>
                <a:cubicBezTo>
                  <a:pt x="95" y="77"/>
                  <a:pt x="99" y="73"/>
                  <a:pt x="102" y="69"/>
                </a:cubicBezTo>
                <a:cubicBezTo>
                  <a:pt x="103" y="70"/>
                  <a:pt x="103" y="70"/>
                  <a:pt x="103" y="70"/>
                </a:cubicBezTo>
                <a:cubicBezTo>
                  <a:pt x="116" y="88"/>
                  <a:pt x="109" y="100"/>
                  <a:pt x="88" y="98"/>
                </a:cubicBezTo>
                <a:close/>
                <a:moveTo>
                  <a:pt x="62" y="47"/>
                </a:moveTo>
                <a:cubicBezTo>
                  <a:pt x="62" y="47"/>
                  <a:pt x="62" y="47"/>
                  <a:pt x="62" y="47"/>
                </a:cubicBezTo>
                <a:cubicBezTo>
                  <a:pt x="52" y="47"/>
                  <a:pt x="44" y="55"/>
                  <a:pt x="44" y="65"/>
                </a:cubicBezTo>
                <a:cubicBezTo>
                  <a:pt x="44" y="74"/>
                  <a:pt x="52" y="82"/>
                  <a:pt x="62" y="82"/>
                </a:cubicBezTo>
                <a:cubicBezTo>
                  <a:pt x="71" y="82"/>
                  <a:pt x="79" y="74"/>
                  <a:pt x="79" y="65"/>
                </a:cubicBezTo>
                <a:cubicBezTo>
                  <a:pt x="79" y="55"/>
                  <a:pt x="71" y="47"/>
                  <a:pt x="62" y="47"/>
                </a:cubicBezTo>
                <a:close/>
                <a:moveTo>
                  <a:pt x="62" y="73"/>
                </a:moveTo>
                <a:cubicBezTo>
                  <a:pt x="62" y="73"/>
                  <a:pt x="62" y="73"/>
                  <a:pt x="62" y="73"/>
                </a:cubicBezTo>
                <a:cubicBezTo>
                  <a:pt x="57" y="73"/>
                  <a:pt x="54" y="69"/>
                  <a:pt x="54" y="65"/>
                </a:cubicBezTo>
                <a:cubicBezTo>
                  <a:pt x="54" y="60"/>
                  <a:pt x="57" y="57"/>
                  <a:pt x="62" y="57"/>
                </a:cubicBezTo>
                <a:cubicBezTo>
                  <a:pt x="66" y="57"/>
                  <a:pt x="70" y="60"/>
                  <a:pt x="70" y="65"/>
                </a:cubicBezTo>
                <a:cubicBezTo>
                  <a:pt x="70" y="69"/>
                  <a:pt x="66" y="73"/>
                  <a:pt x="62" y="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2" name="Freeform 26"/>
          <p:cNvSpPr>
            <a:spLocks noEditPoints="1"/>
          </p:cNvSpPr>
          <p:nvPr/>
        </p:nvSpPr>
        <p:spPr bwMode="auto">
          <a:xfrm>
            <a:off x="2897233" y="1770544"/>
            <a:ext cx="224516" cy="226338"/>
          </a:xfrm>
          <a:custGeom>
            <a:avLst/>
            <a:gdLst>
              <a:gd name="T0" fmla="*/ 108 w 113"/>
              <a:gd name="T1" fmla="*/ 25 h 114"/>
              <a:gd name="T2" fmla="*/ 76 w 113"/>
              <a:gd name="T3" fmla="*/ 0 h 114"/>
              <a:gd name="T4" fmla="*/ 1 w 113"/>
              <a:gd name="T5" fmla="*/ 68 h 114"/>
              <a:gd name="T6" fmla="*/ 1 w 113"/>
              <a:gd name="T7" fmla="*/ 68 h 114"/>
              <a:gd name="T8" fmla="*/ 1 w 113"/>
              <a:gd name="T9" fmla="*/ 68 h 114"/>
              <a:gd name="T10" fmla="*/ 1 w 113"/>
              <a:gd name="T11" fmla="*/ 68 h 114"/>
              <a:gd name="T12" fmla="*/ 1 w 113"/>
              <a:gd name="T13" fmla="*/ 68 h 114"/>
              <a:gd name="T14" fmla="*/ 1 w 113"/>
              <a:gd name="T15" fmla="*/ 68 h 114"/>
              <a:gd name="T16" fmla="*/ 0 w 113"/>
              <a:gd name="T17" fmla="*/ 68 h 114"/>
              <a:gd name="T18" fmla="*/ 0 w 113"/>
              <a:gd name="T19" fmla="*/ 69 h 114"/>
              <a:gd name="T20" fmla="*/ 0 w 113"/>
              <a:gd name="T21" fmla="*/ 69 h 114"/>
              <a:gd name="T22" fmla="*/ 0 w 113"/>
              <a:gd name="T23" fmla="*/ 69 h 114"/>
              <a:gd name="T24" fmla="*/ 0 w 113"/>
              <a:gd name="T25" fmla="*/ 69 h 114"/>
              <a:gd name="T26" fmla="*/ 0 w 113"/>
              <a:gd name="T27" fmla="*/ 69 h 114"/>
              <a:gd name="T28" fmla="*/ 0 w 113"/>
              <a:gd name="T29" fmla="*/ 69 h 114"/>
              <a:gd name="T30" fmla="*/ 0 w 113"/>
              <a:gd name="T31" fmla="*/ 69 h 114"/>
              <a:gd name="T32" fmla="*/ 0 w 113"/>
              <a:gd name="T33" fmla="*/ 70 h 114"/>
              <a:gd name="T34" fmla="*/ 0 w 113"/>
              <a:gd name="T35" fmla="*/ 70 h 114"/>
              <a:gd name="T36" fmla="*/ 0 w 113"/>
              <a:gd name="T37" fmla="*/ 70 h 114"/>
              <a:gd name="T38" fmla="*/ 0 w 113"/>
              <a:gd name="T39" fmla="*/ 70 h 114"/>
              <a:gd name="T40" fmla="*/ 0 w 113"/>
              <a:gd name="T41" fmla="*/ 70 h 114"/>
              <a:gd name="T42" fmla="*/ 0 w 113"/>
              <a:gd name="T43" fmla="*/ 70 h 114"/>
              <a:gd name="T44" fmla="*/ 0 w 113"/>
              <a:gd name="T45" fmla="*/ 71 h 114"/>
              <a:gd name="T46" fmla="*/ 0 w 113"/>
              <a:gd name="T47" fmla="*/ 71 h 114"/>
              <a:gd name="T48" fmla="*/ 0 w 113"/>
              <a:gd name="T49" fmla="*/ 109 h 114"/>
              <a:gd name="T50" fmla="*/ 42 w 113"/>
              <a:gd name="T51" fmla="*/ 114 h 114"/>
              <a:gd name="T52" fmla="*/ 43 w 113"/>
              <a:gd name="T53" fmla="*/ 114 h 114"/>
              <a:gd name="T54" fmla="*/ 43 w 113"/>
              <a:gd name="T55" fmla="*/ 114 h 114"/>
              <a:gd name="T56" fmla="*/ 43 w 113"/>
              <a:gd name="T57" fmla="*/ 114 h 114"/>
              <a:gd name="T58" fmla="*/ 43 w 113"/>
              <a:gd name="T59" fmla="*/ 113 h 114"/>
              <a:gd name="T60" fmla="*/ 44 w 113"/>
              <a:gd name="T61" fmla="*/ 113 h 114"/>
              <a:gd name="T62" fmla="*/ 44 w 113"/>
              <a:gd name="T63" fmla="*/ 113 h 114"/>
              <a:gd name="T64" fmla="*/ 45 w 113"/>
              <a:gd name="T65" fmla="*/ 113 h 114"/>
              <a:gd name="T66" fmla="*/ 45 w 113"/>
              <a:gd name="T67" fmla="*/ 113 h 114"/>
              <a:gd name="T68" fmla="*/ 45 w 113"/>
              <a:gd name="T69" fmla="*/ 113 h 114"/>
              <a:gd name="T70" fmla="*/ 45 w 113"/>
              <a:gd name="T71" fmla="*/ 113 h 114"/>
              <a:gd name="T72" fmla="*/ 108 w 113"/>
              <a:gd name="T73" fmla="*/ 50 h 114"/>
              <a:gd name="T74" fmla="*/ 113 w 113"/>
              <a:gd name="T75" fmla="*/ 37 h 114"/>
              <a:gd name="T76" fmla="*/ 56 w 113"/>
              <a:gd name="T77" fmla="*/ 27 h 114"/>
              <a:gd name="T78" fmla="*/ 17 w 113"/>
              <a:gd name="T79" fmla="*/ 77 h 114"/>
              <a:gd name="T80" fmla="*/ 56 w 113"/>
              <a:gd name="T81" fmla="*/ 27 h 114"/>
              <a:gd name="T82" fmla="*/ 9 w 113"/>
              <a:gd name="T83" fmla="*/ 104 h 114"/>
              <a:gd name="T84" fmla="*/ 31 w 113"/>
              <a:gd name="T85" fmla="*/ 104 h 114"/>
              <a:gd name="T86" fmla="*/ 21 w 113"/>
              <a:gd name="T87" fmla="*/ 81 h 114"/>
              <a:gd name="T88" fmla="*/ 65 w 113"/>
              <a:gd name="T89" fmla="*/ 36 h 114"/>
              <a:gd name="T90" fmla="*/ 32 w 113"/>
              <a:gd name="T91" fmla="*/ 93 h 114"/>
              <a:gd name="T92" fmla="*/ 42 w 113"/>
              <a:gd name="T93" fmla="*/ 102 h 114"/>
              <a:gd name="T94" fmla="*/ 37 w 113"/>
              <a:gd name="T95" fmla="*/ 97 h 114"/>
              <a:gd name="T96" fmla="*/ 87 w 113"/>
              <a:gd name="T97" fmla="*/ 58 h 114"/>
              <a:gd name="T98" fmla="*/ 104 w 113"/>
              <a:gd name="T99" fmla="*/ 37 h 114"/>
              <a:gd name="T100" fmla="*/ 104 w 113"/>
              <a:gd name="T101" fmla="*/ 37 h 114"/>
              <a:gd name="T102" fmla="*/ 97 w 113"/>
              <a:gd name="T103" fmla="*/ 47 h 114"/>
              <a:gd name="T104" fmla="*/ 93 w 113"/>
              <a:gd name="T105" fmla="*/ 51 h 114"/>
              <a:gd name="T106" fmla="*/ 66 w 113"/>
              <a:gd name="T107" fmla="*/ 16 h 114"/>
              <a:gd name="T108" fmla="*/ 76 w 113"/>
              <a:gd name="T109" fmla="*/ 10 h 114"/>
              <a:gd name="T110" fmla="*/ 101 w 113"/>
              <a:gd name="T111" fmla="*/ 3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 h="114">
                <a:moveTo>
                  <a:pt x="113" y="37"/>
                </a:moveTo>
                <a:cubicBezTo>
                  <a:pt x="113" y="33"/>
                  <a:pt x="111" y="28"/>
                  <a:pt x="108" y="25"/>
                </a:cubicBezTo>
                <a:cubicBezTo>
                  <a:pt x="88" y="5"/>
                  <a:pt x="88" y="5"/>
                  <a:pt x="88" y="5"/>
                </a:cubicBezTo>
                <a:cubicBezTo>
                  <a:pt x="85" y="2"/>
                  <a:pt x="80" y="0"/>
                  <a:pt x="76" y="0"/>
                </a:cubicBezTo>
                <a:cubicBezTo>
                  <a:pt x="71" y="0"/>
                  <a:pt x="67" y="2"/>
                  <a:pt x="63" y="5"/>
                </a:cubicBezTo>
                <a:cubicBezTo>
                  <a:pt x="43" y="26"/>
                  <a:pt x="22" y="47"/>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0" y="68"/>
                  <a:pt x="0" y="68"/>
                  <a:pt x="0" y="68"/>
                </a:cubicBezTo>
                <a:cubicBezTo>
                  <a:pt x="0" y="68"/>
                  <a:pt x="0" y="68"/>
                  <a:pt x="0" y="68"/>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1"/>
                  <a:pt x="0" y="71"/>
                  <a:pt x="0" y="71"/>
                </a:cubicBezTo>
                <a:cubicBezTo>
                  <a:pt x="0" y="71"/>
                  <a:pt x="0" y="71"/>
                  <a:pt x="0" y="71"/>
                </a:cubicBezTo>
                <a:cubicBezTo>
                  <a:pt x="0" y="71"/>
                  <a:pt x="0" y="71"/>
                  <a:pt x="0" y="71"/>
                </a:cubicBezTo>
                <a:cubicBezTo>
                  <a:pt x="0" y="71"/>
                  <a:pt x="0" y="71"/>
                  <a:pt x="0" y="71"/>
                </a:cubicBezTo>
                <a:cubicBezTo>
                  <a:pt x="0" y="109"/>
                  <a:pt x="0" y="109"/>
                  <a:pt x="0" y="109"/>
                </a:cubicBezTo>
                <a:cubicBezTo>
                  <a:pt x="0" y="112"/>
                  <a:pt x="2" y="114"/>
                  <a:pt x="4" y="114"/>
                </a:cubicBezTo>
                <a:cubicBezTo>
                  <a:pt x="42" y="114"/>
                  <a:pt x="42" y="114"/>
                  <a:pt x="42"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3"/>
                  <a:pt x="43" y="113"/>
                  <a:pt x="43" y="113"/>
                </a:cubicBezTo>
                <a:cubicBezTo>
                  <a:pt x="44" y="113"/>
                  <a:pt x="44" y="113"/>
                  <a:pt x="44" y="113"/>
                </a:cubicBezTo>
                <a:cubicBezTo>
                  <a:pt x="44" y="113"/>
                  <a:pt x="44" y="113"/>
                  <a:pt x="44" y="113"/>
                </a:cubicBezTo>
                <a:cubicBezTo>
                  <a:pt x="44" y="113"/>
                  <a:pt x="44" y="113"/>
                  <a:pt x="44" y="113"/>
                </a:cubicBezTo>
                <a:cubicBezTo>
                  <a:pt x="44" y="113"/>
                  <a:pt x="44" y="113"/>
                  <a:pt x="44"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6" y="112"/>
                  <a:pt x="46" y="112"/>
                  <a:pt x="46" y="112"/>
                </a:cubicBezTo>
                <a:cubicBezTo>
                  <a:pt x="66" y="91"/>
                  <a:pt x="87" y="71"/>
                  <a:pt x="108" y="50"/>
                </a:cubicBezTo>
                <a:cubicBezTo>
                  <a:pt x="111" y="46"/>
                  <a:pt x="113" y="42"/>
                  <a:pt x="113" y="37"/>
                </a:cubicBezTo>
                <a:cubicBezTo>
                  <a:pt x="113" y="37"/>
                  <a:pt x="113" y="37"/>
                  <a:pt x="113" y="37"/>
                </a:cubicBezTo>
                <a:close/>
                <a:moveTo>
                  <a:pt x="56" y="27"/>
                </a:moveTo>
                <a:cubicBezTo>
                  <a:pt x="56" y="27"/>
                  <a:pt x="56" y="27"/>
                  <a:pt x="56" y="27"/>
                </a:cubicBezTo>
                <a:cubicBezTo>
                  <a:pt x="61" y="32"/>
                  <a:pt x="61" y="32"/>
                  <a:pt x="61" y="32"/>
                </a:cubicBezTo>
                <a:cubicBezTo>
                  <a:pt x="17" y="77"/>
                  <a:pt x="17" y="77"/>
                  <a:pt x="17" y="77"/>
                </a:cubicBezTo>
                <a:cubicBezTo>
                  <a:pt x="11" y="71"/>
                  <a:pt x="11" y="71"/>
                  <a:pt x="11" y="71"/>
                </a:cubicBezTo>
                <a:cubicBezTo>
                  <a:pt x="56" y="27"/>
                  <a:pt x="56" y="27"/>
                  <a:pt x="56" y="27"/>
                </a:cubicBezTo>
                <a:close/>
                <a:moveTo>
                  <a:pt x="9" y="104"/>
                </a:moveTo>
                <a:cubicBezTo>
                  <a:pt x="9" y="104"/>
                  <a:pt x="9" y="104"/>
                  <a:pt x="9" y="104"/>
                </a:cubicBezTo>
                <a:cubicBezTo>
                  <a:pt x="9" y="82"/>
                  <a:pt x="9" y="82"/>
                  <a:pt x="9" y="82"/>
                </a:cubicBezTo>
                <a:cubicBezTo>
                  <a:pt x="31" y="104"/>
                  <a:pt x="31" y="104"/>
                  <a:pt x="31" y="104"/>
                </a:cubicBezTo>
                <a:cubicBezTo>
                  <a:pt x="9" y="104"/>
                  <a:pt x="9" y="104"/>
                  <a:pt x="9" y="104"/>
                </a:cubicBezTo>
                <a:close/>
                <a:moveTo>
                  <a:pt x="21" y="81"/>
                </a:moveTo>
                <a:cubicBezTo>
                  <a:pt x="21" y="81"/>
                  <a:pt x="21" y="81"/>
                  <a:pt x="21" y="81"/>
                </a:cubicBezTo>
                <a:cubicBezTo>
                  <a:pt x="65" y="36"/>
                  <a:pt x="65" y="36"/>
                  <a:pt x="65" y="36"/>
                </a:cubicBezTo>
                <a:cubicBezTo>
                  <a:pt x="77" y="48"/>
                  <a:pt x="77" y="48"/>
                  <a:pt x="77" y="48"/>
                </a:cubicBezTo>
                <a:cubicBezTo>
                  <a:pt x="32" y="93"/>
                  <a:pt x="32" y="93"/>
                  <a:pt x="32" y="93"/>
                </a:cubicBezTo>
                <a:cubicBezTo>
                  <a:pt x="21" y="81"/>
                  <a:pt x="21" y="81"/>
                  <a:pt x="21" y="81"/>
                </a:cubicBezTo>
                <a:close/>
                <a:moveTo>
                  <a:pt x="42" y="102"/>
                </a:moveTo>
                <a:cubicBezTo>
                  <a:pt x="42" y="102"/>
                  <a:pt x="42" y="102"/>
                  <a:pt x="42" y="102"/>
                </a:cubicBezTo>
                <a:cubicBezTo>
                  <a:pt x="37" y="97"/>
                  <a:pt x="37" y="97"/>
                  <a:pt x="37" y="97"/>
                </a:cubicBezTo>
                <a:cubicBezTo>
                  <a:pt x="81" y="52"/>
                  <a:pt x="81" y="52"/>
                  <a:pt x="81" y="52"/>
                </a:cubicBezTo>
                <a:cubicBezTo>
                  <a:pt x="87" y="58"/>
                  <a:pt x="87" y="58"/>
                  <a:pt x="87" y="58"/>
                </a:cubicBezTo>
                <a:cubicBezTo>
                  <a:pt x="42" y="102"/>
                  <a:pt x="42" y="102"/>
                  <a:pt x="42" y="102"/>
                </a:cubicBezTo>
                <a:close/>
                <a:moveTo>
                  <a:pt x="104" y="37"/>
                </a:moveTo>
                <a:cubicBezTo>
                  <a:pt x="104" y="37"/>
                  <a:pt x="104" y="37"/>
                  <a:pt x="104" y="37"/>
                </a:cubicBezTo>
                <a:cubicBezTo>
                  <a:pt x="104" y="37"/>
                  <a:pt x="104" y="37"/>
                  <a:pt x="104" y="37"/>
                </a:cubicBezTo>
                <a:cubicBezTo>
                  <a:pt x="104" y="39"/>
                  <a:pt x="103" y="42"/>
                  <a:pt x="101" y="43"/>
                </a:cubicBezTo>
                <a:cubicBezTo>
                  <a:pt x="97" y="47"/>
                  <a:pt x="97" y="47"/>
                  <a:pt x="97" y="47"/>
                </a:cubicBezTo>
                <a:cubicBezTo>
                  <a:pt x="94" y="50"/>
                  <a:pt x="94" y="50"/>
                  <a:pt x="94" y="50"/>
                </a:cubicBezTo>
                <a:cubicBezTo>
                  <a:pt x="93" y="51"/>
                  <a:pt x="93" y="51"/>
                  <a:pt x="93" y="51"/>
                </a:cubicBezTo>
                <a:cubicBezTo>
                  <a:pt x="62" y="20"/>
                  <a:pt x="62" y="20"/>
                  <a:pt x="62" y="20"/>
                </a:cubicBezTo>
                <a:cubicBezTo>
                  <a:pt x="66" y="16"/>
                  <a:pt x="66" y="16"/>
                  <a:pt x="66" y="16"/>
                </a:cubicBezTo>
                <a:cubicBezTo>
                  <a:pt x="70" y="12"/>
                  <a:pt x="70" y="12"/>
                  <a:pt x="70" y="12"/>
                </a:cubicBezTo>
                <a:cubicBezTo>
                  <a:pt x="72" y="10"/>
                  <a:pt x="74" y="10"/>
                  <a:pt x="76" y="10"/>
                </a:cubicBezTo>
                <a:cubicBezTo>
                  <a:pt x="78" y="10"/>
                  <a:pt x="80" y="10"/>
                  <a:pt x="81" y="12"/>
                </a:cubicBezTo>
                <a:cubicBezTo>
                  <a:pt x="101" y="32"/>
                  <a:pt x="101" y="32"/>
                  <a:pt x="101" y="32"/>
                </a:cubicBezTo>
                <a:cubicBezTo>
                  <a:pt x="103" y="33"/>
                  <a:pt x="104" y="35"/>
                  <a:pt x="104" y="3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53" name="Rectangle 24"/>
          <p:cNvSpPr>
            <a:spLocks noChangeArrowheads="1"/>
          </p:cNvSpPr>
          <p:nvPr/>
        </p:nvSpPr>
        <p:spPr bwMode="auto">
          <a:xfrm>
            <a:off x="6434906" y="1550339"/>
            <a:ext cx="2313558" cy="54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200" dirty="0">
                <a:solidFill>
                  <a:schemeClr val="tx1">
                    <a:lumMod val="75000"/>
                    <a:lumOff val="25000"/>
                  </a:schemeClr>
                </a:solidFill>
                <a:ea typeface="微软雅黑" pitchFamily="34" charset="-122"/>
              </a:rPr>
              <a:t>单击添加标题</a:t>
            </a:r>
          </a:p>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4" name="Rectangle 24"/>
          <p:cNvSpPr>
            <a:spLocks noChangeArrowheads="1"/>
          </p:cNvSpPr>
          <p:nvPr/>
        </p:nvSpPr>
        <p:spPr bwMode="auto">
          <a:xfrm>
            <a:off x="6434906" y="2316625"/>
            <a:ext cx="2313558" cy="54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200" dirty="0">
                <a:solidFill>
                  <a:schemeClr val="tx1">
                    <a:lumMod val="75000"/>
                    <a:lumOff val="25000"/>
                  </a:schemeClr>
                </a:solidFill>
                <a:ea typeface="微软雅黑" pitchFamily="34" charset="-122"/>
              </a:rPr>
              <a:t>单击添加标题</a:t>
            </a:r>
          </a:p>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5" name="Rectangle 24"/>
          <p:cNvSpPr>
            <a:spLocks noChangeArrowheads="1"/>
          </p:cNvSpPr>
          <p:nvPr/>
        </p:nvSpPr>
        <p:spPr bwMode="auto">
          <a:xfrm>
            <a:off x="6434906" y="3085029"/>
            <a:ext cx="2313558" cy="54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200" dirty="0">
                <a:solidFill>
                  <a:schemeClr val="tx1">
                    <a:lumMod val="75000"/>
                    <a:lumOff val="25000"/>
                  </a:schemeClr>
                </a:solidFill>
                <a:ea typeface="微软雅黑" pitchFamily="34" charset="-122"/>
              </a:rPr>
              <a:t>单击添加标题</a:t>
            </a:r>
          </a:p>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6" name="Rectangle 24"/>
          <p:cNvSpPr>
            <a:spLocks noChangeArrowheads="1"/>
          </p:cNvSpPr>
          <p:nvPr/>
        </p:nvSpPr>
        <p:spPr bwMode="auto">
          <a:xfrm>
            <a:off x="421456" y="1550339"/>
            <a:ext cx="2350344" cy="54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200" dirty="0">
                <a:solidFill>
                  <a:schemeClr val="tx1">
                    <a:lumMod val="75000"/>
                    <a:lumOff val="25000"/>
                  </a:schemeClr>
                </a:solidFill>
                <a:ea typeface="微软雅黑" pitchFamily="34" charset="-122"/>
              </a:rPr>
              <a:t>单击添加标题</a:t>
            </a:r>
          </a:p>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7" name="Rectangle 24"/>
          <p:cNvSpPr>
            <a:spLocks noChangeArrowheads="1"/>
          </p:cNvSpPr>
          <p:nvPr/>
        </p:nvSpPr>
        <p:spPr bwMode="auto">
          <a:xfrm>
            <a:off x="421456" y="2316625"/>
            <a:ext cx="2242332" cy="54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200" dirty="0">
                <a:solidFill>
                  <a:schemeClr val="tx1">
                    <a:lumMod val="75000"/>
                    <a:lumOff val="25000"/>
                  </a:schemeClr>
                </a:solidFill>
                <a:ea typeface="微软雅黑" pitchFamily="34" charset="-122"/>
              </a:rPr>
              <a:t>单击添加标题</a:t>
            </a:r>
          </a:p>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8" name="Rectangle 24"/>
          <p:cNvSpPr>
            <a:spLocks noChangeArrowheads="1"/>
          </p:cNvSpPr>
          <p:nvPr/>
        </p:nvSpPr>
        <p:spPr bwMode="auto">
          <a:xfrm>
            <a:off x="421456" y="3085029"/>
            <a:ext cx="2386348" cy="54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200" dirty="0">
                <a:solidFill>
                  <a:schemeClr val="tx1">
                    <a:lumMod val="75000"/>
                    <a:lumOff val="25000"/>
                  </a:schemeClr>
                </a:solidFill>
                <a:ea typeface="微软雅黑" pitchFamily="34" charset="-122"/>
              </a:rPr>
              <a:t>单击添加标题</a:t>
            </a:r>
          </a:p>
          <a:p>
            <a:pPr>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59" name="Rectangle 24"/>
          <p:cNvSpPr>
            <a:spLocks noChangeArrowheads="1"/>
          </p:cNvSpPr>
          <p:nvPr/>
        </p:nvSpPr>
        <p:spPr bwMode="auto">
          <a:xfrm>
            <a:off x="4103948" y="2082746"/>
            <a:ext cx="12961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200" dirty="0">
                <a:solidFill>
                  <a:schemeClr val="tx1">
                    <a:lumMod val="75000"/>
                    <a:lumOff val="25000"/>
                  </a:schemeClr>
                </a:solidFill>
                <a:ea typeface="微软雅黑" pitchFamily="34" charset="-122"/>
              </a:rPr>
              <a:t>单击添加标题</a:t>
            </a:r>
          </a:p>
        </p:txBody>
      </p:sp>
      <p:sp>
        <p:nvSpPr>
          <p:cNvPr id="60" name="矩形 59"/>
          <p:cNvSpPr/>
          <p:nvPr/>
        </p:nvSpPr>
        <p:spPr>
          <a:xfrm>
            <a:off x="3995936" y="2356520"/>
            <a:ext cx="1296144" cy="632481"/>
          </a:xfrm>
          <a:prstGeom prst="rect">
            <a:avLst/>
          </a:prstGeom>
        </p:spPr>
        <p:txBody>
          <a:bodyPr wrap="square">
            <a:spAutoFit/>
          </a:bodyPr>
          <a:lstStyle/>
          <a:p>
            <a:pPr algn="just">
              <a:lnSpc>
                <a:spcPct val="130000"/>
              </a:lnSpc>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a:t>
            </a:r>
          </a:p>
        </p:txBody>
      </p:sp>
    </p:spTree>
    <p:extLst>
      <p:ext uri="{BB962C8B-B14F-4D97-AF65-F5344CB8AC3E}">
        <p14:creationId xmlns:p14="http://schemas.microsoft.com/office/powerpoint/2010/main" val="2240770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6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600"/>
                                  </p:stCondLst>
                                  <p:iterate type="lt">
                                    <p:tmPct val="10000"/>
                                  </p:iterate>
                                  <p:childTnLst>
                                    <p:set>
                                      <p:cBhvr>
                                        <p:cTn id="11" dur="1" fill="hold">
                                          <p:stCondLst>
                                            <p:cond delay="0"/>
                                          </p:stCondLst>
                                        </p:cTn>
                                        <p:tgtEl>
                                          <p:spTgt spid="59"/>
                                        </p:tgtEl>
                                        <p:attrNameLst>
                                          <p:attrName>style.visibility</p:attrName>
                                        </p:attrNameLst>
                                      </p:cBhvr>
                                      <p:to>
                                        <p:strVal val="visible"/>
                                      </p:to>
                                    </p:set>
                                    <p:anim calcmode="lin" valueType="num">
                                      <p:cBhvr>
                                        <p:cTn id="12" dur="500" fill="hold"/>
                                        <p:tgtEl>
                                          <p:spTgt spid="59"/>
                                        </p:tgtEl>
                                        <p:attrNameLst>
                                          <p:attrName>ppt_w</p:attrName>
                                        </p:attrNameLst>
                                      </p:cBhvr>
                                      <p:tavLst>
                                        <p:tav tm="0">
                                          <p:val>
                                            <p:fltVal val="0"/>
                                          </p:val>
                                        </p:tav>
                                        <p:tav tm="100000">
                                          <p:val>
                                            <p:strVal val="#ppt_w"/>
                                          </p:val>
                                        </p:tav>
                                      </p:tavLst>
                                    </p:anim>
                                    <p:anim calcmode="lin" valueType="num">
                                      <p:cBhvr>
                                        <p:cTn id="13" dur="500" fill="hold"/>
                                        <p:tgtEl>
                                          <p:spTgt spid="59"/>
                                        </p:tgtEl>
                                        <p:attrNameLst>
                                          <p:attrName>ppt_h</p:attrName>
                                        </p:attrNameLst>
                                      </p:cBhvr>
                                      <p:tavLst>
                                        <p:tav tm="0">
                                          <p:val>
                                            <p:fltVal val="0"/>
                                          </p:val>
                                        </p:tav>
                                        <p:tav tm="100000">
                                          <p:val>
                                            <p:strVal val="#ppt_h"/>
                                          </p:val>
                                        </p:tav>
                                      </p:tavLst>
                                    </p:anim>
                                    <p:animEffect transition="in" filter="fade">
                                      <p:cBhvr>
                                        <p:cTn id="14" dur="500"/>
                                        <p:tgtEl>
                                          <p:spTgt spid="59"/>
                                        </p:tgtEl>
                                      </p:cBhvr>
                                    </p:animEffect>
                                  </p:childTnLst>
                                </p:cTn>
                              </p:par>
                              <p:par>
                                <p:cTn id="15" presetID="10" presetClass="entr" presetSubtype="0" fill="hold" grpId="0" nodeType="withEffect">
                                  <p:stCondLst>
                                    <p:cond delay="11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50"/>
                                        <p:tgtEl>
                                          <p:spTgt spid="30"/>
                                        </p:tgtEl>
                                      </p:cBhvr>
                                    </p:animEffect>
                                  </p:childTnLst>
                                </p:cTn>
                              </p:par>
                              <p:par>
                                <p:cTn id="18" presetID="35" presetClass="emph" presetSubtype="0" fill="hold" grpId="1" nodeType="withEffect">
                                  <p:stCondLst>
                                    <p:cond delay="1200"/>
                                  </p:stCondLst>
                                  <p:childTnLst>
                                    <p:anim calcmode="discrete" valueType="str">
                                      <p:cBhvr>
                                        <p:cTn id="19" dur="100" fill="hold"/>
                                        <p:tgtEl>
                                          <p:spTgt spid="30"/>
                                        </p:tgtEl>
                                        <p:attrNameLst>
                                          <p:attrName>style.visibility</p:attrName>
                                        </p:attrNameLst>
                                      </p:cBhvr>
                                      <p:tavLst>
                                        <p:tav tm="0">
                                          <p:val>
                                            <p:strVal val="hidden"/>
                                          </p:val>
                                        </p:tav>
                                        <p:tav tm="50000">
                                          <p:val>
                                            <p:strVal val="visible"/>
                                          </p:val>
                                        </p:tav>
                                      </p:tavLst>
                                    </p:anim>
                                  </p:childTnLst>
                                </p:cTn>
                              </p:par>
                              <p:par>
                                <p:cTn id="20" presetID="10" presetClass="entr" presetSubtype="0" fill="hold" grpId="0" nodeType="withEffect">
                                  <p:stCondLst>
                                    <p:cond delay="12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50"/>
                                        <p:tgtEl>
                                          <p:spTgt spid="31"/>
                                        </p:tgtEl>
                                      </p:cBhvr>
                                    </p:animEffect>
                                  </p:childTnLst>
                                </p:cTn>
                              </p:par>
                              <p:par>
                                <p:cTn id="23" presetID="35" presetClass="emph" presetSubtype="0" fill="hold" grpId="1" nodeType="withEffect">
                                  <p:stCondLst>
                                    <p:cond delay="1300"/>
                                  </p:stCondLst>
                                  <p:childTnLst>
                                    <p:anim calcmode="discrete" valueType="str">
                                      <p:cBhvr>
                                        <p:cTn id="24" dur="100" fill="hold"/>
                                        <p:tgtEl>
                                          <p:spTgt spid="31"/>
                                        </p:tgtEl>
                                        <p:attrNameLst>
                                          <p:attrName>style.visibility</p:attrName>
                                        </p:attrNameLst>
                                      </p:cBhvr>
                                      <p:tavLst>
                                        <p:tav tm="0">
                                          <p:val>
                                            <p:strVal val="hidden"/>
                                          </p:val>
                                        </p:tav>
                                        <p:tav tm="50000">
                                          <p:val>
                                            <p:strVal val="visible"/>
                                          </p:val>
                                        </p:tav>
                                      </p:tavLst>
                                    </p:anim>
                                  </p:childTnLst>
                                </p:cTn>
                              </p:par>
                              <p:par>
                                <p:cTn id="25" presetID="10" presetClass="entr" presetSubtype="0" fill="hold" grpId="0" nodeType="withEffect">
                                  <p:stCondLst>
                                    <p:cond delay="13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250"/>
                                        <p:tgtEl>
                                          <p:spTgt spid="32"/>
                                        </p:tgtEl>
                                      </p:cBhvr>
                                    </p:animEffect>
                                  </p:childTnLst>
                                </p:cTn>
                              </p:par>
                              <p:par>
                                <p:cTn id="28" presetID="35" presetClass="emph" presetSubtype="0" fill="hold" grpId="1" nodeType="withEffect">
                                  <p:stCondLst>
                                    <p:cond delay="1400"/>
                                  </p:stCondLst>
                                  <p:childTnLst>
                                    <p:anim calcmode="discrete" valueType="str">
                                      <p:cBhvr>
                                        <p:cTn id="29" dur="100" fill="hold"/>
                                        <p:tgtEl>
                                          <p:spTgt spid="32"/>
                                        </p:tgtEl>
                                        <p:attrNameLst>
                                          <p:attrName>style.visibility</p:attrName>
                                        </p:attrNameLst>
                                      </p:cBhvr>
                                      <p:tavLst>
                                        <p:tav tm="0">
                                          <p:val>
                                            <p:strVal val="hidden"/>
                                          </p:val>
                                        </p:tav>
                                        <p:tav tm="50000">
                                          <p:val>
                                            <p:strVal val="visible"/>
                                          </p:val>
                                        </p:tav>
                                      </p:tavLst>
                                    </p:anim>
                                  </p:childTnLst>
                                </p:cTn>
                              </p:par>
                              <p:par>
                                <p:cTn id="30" presetID="10" presetClass="entr" presetSubtype="0" fill="hold" grpId="0" nodeType="withEffect">
                                  <p:stCondLst>
                                    <p:cond delay="14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250"/>
                                        <p:tgtEl>
                                          <p:spTgt spid="33"/>
                                        </p:tgtEl>
                                      </p:cBhvr>
                                    </p:animEffect>
                                  </p:childTnLst>
                                </p:cTn>
                              </p:par>
                              <p:par>
                                <p:cTn id="33" presetID="35" presetClass="emph" presetSubtype="0" fill="hold" grpId="1" nodeType="withEffect">
                                  <p:stCondLst>
                                    <p:cond delay="1500"/>
                                  </p:stCondLst>
                                  <p:childTnLst>
                                    <p:anim calcmode="discrete" valueType="str">
                                      <p:cBhvr>
                                        <p:cTn id="34" dur="100" fill="hold"/>
                                        <p:tgtEl>
                                          <p:spTgt spid="33"/>
                                        </p:tgtEl>
                                        <p:attrNameLst>
                                          <p:attrName>style.visibility</p:attrName>
                                        </p:attrNameLst>
                                      </p:cBhvr>
                                      <p:tavLst>
                                        <p:tav tm="0">
                                          <p:val>
                                            <p:strVal val="hidden"/>
                                          </p:val>
                                        </p:tav>
                                        <p:tav tm="50000">
                                          <p:val>
                                            <p:strVal val="visible"/>
                                          </p:val>
                                        </p:tav>
                                      </p:tavLst>
                                    </p:anim>
                                  </p:childTnLst>
                                </p:cTn>
                              </p:par>
                              <p:par>
                                <p:cTn id="35" presetID="10" presetClass="entr" presetSubtype="0" fill="hold" grpId="0" nodeType="withEffect">
                                  <p:stCondLst>
                                    <p:cond delay="150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250"/>
                                        <p:tgtEl>
                                          <p:spTgt spid="34"/>
                                        </p:tgtEl>
                                      </p:cBhvr>
                                    </p:animEffect>
                                  </p:childTnLst>
                                </p:cTn>
                              </p:par>
                              <p:par>
                                <p:cTn id="38" presetID="35" presetClass="emph" presetSubtype="0" fill="hold" grpId="1" nodeType="withEffect">
                                  <p:stCondLst>
                                    <p:cond delay="1600"/>
                                  </p:stCondLst>
                                  <p:childTnLst>
                                    <p:anim calcmode="discrete" valueType="str">
                                      <p:cBhvr>
                                        <p:cTn id="39" dur="100" fill="hold"/>
                                        <p:tgtEl>
                                          <p:spTgt spid="34"/>
                                        </p:tgtEl>
                                        <p:attrNameLst>
                                          <p:attrName>style.visibility</p:attrName>
                                        </p:attrNameLst>
                                      </p:cBhvr>
                                      <p:tavLst>
                                        <p:tav tm="0">
                                          <p:val>
                                            <p:strVal val="hidden"/>
                                          </p:val>
                                        </p:tav>
                                        <p:tav tm="50000">
                                          <p:val>
                                            <p:strVal val="visible"/>
                                          </p:val>
                                        </p:tav>
                                      </p:tavLst>
                                    </p:anim>
                                  </p:childTnLst>
                                </p:cTn>
                              </p:par>
                              <p:par>
                                <p:cTn id="40" presetID="10" presetClass="entr" presetSubtype="0" fill="hold" grpId="0" nodeType="withEffect">
                                  <p:stCondLst>
                                    <p:cond delay="16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250"/>
                                        <p:tgtEl>
                                          <p:spTgt spid="35"/>
                                        </p:tgtEl>
                                      </p:cBhvr>
                                    </p:animEffect>
                                  </p:childTnLst>
                                </p:cTn>
                              </p:par>
                              <p:par>
                                <p:cTn id="43" presetID="35" presetClass="emph" presetSubtype="0" fill="hold" grpId="1" nodeType="withEffect">
                                  <p:stCondLst>
                                    <p:cond delay="1700"/>
                                  </p:stCondLst>
                                  <p:childTnLst>
                                    <p:anim calcmode="discrete" valueType="str">
                                      <p:cBhvr>
                                        <p:cTn id="44" dur="100" fill="hold"/>
                                        <p:tgtEl>
                                          <p:spTgt spid="35"/>
                                        </p:tgtEl>
                                        <p:attrNameLst>
                                          <p:attrName>style.visibility</p:attrName>
                                        </p:attrNameLst>
                                      </p:cBhvr>
                                      <p:tavLst>
                                        <p:tav tm="0">
                                          <p:val>
                                            <p:strVal val="hidden"/>
                                          </p:val>
                                        </p:tav>
                                        <p:tav tm="50000">
                                          <p:val>
                                            <p:strVal val="visible"/>
                                          </p:val>
                                        </p:tav>
                                      </p:tavLst>
                                    </p:anim>
                                  </p:childTnLst>
                                </p:cTn>
                              </p:par>
                              <p:par>
                                <p:cTn id="45" presetID="53" presetClass="entr" presetSubtype="16" fill="hold" grpId="0" nodeType="withEffect">
                                  <p:stCondLst>
                                    <p:cond delay="1800"/>
                                  </p:stCondLst>
                                  <p:childTnLst>
                                    <p:set>
                                      <p:cBhvr>
                                        <p:cTn id="46" dur="1" fill="hold">
                                          <p:stCondLst>
                                            <p:cond delay="0"/>
                                          </p:stCondLst>
                                        </p:cTn>
                                        <p:tgtEl>
                                          <p:spTgt spid="60"/>
                                        </p:tgtEl>
                                        <p:attrNameLst>
                                          <p:attrName>style.visibility</p:attrName>
                                        </p:attrNameLst>
                                      </p:cBhvr>
                                      <p:to>
                                        <p:strVal val="visible"/>
                                      </p:to>
                                    </p:set>
                                    <p:anim calcmode="lin" valueType="num">
                                      <p:cBhvr>
                                        <p:cTn id="47" dur="500" fill="hold"/>
                                        <p:tgtEl>
                                          <p:spTgt spid="60"/>
                                        </p:tgtEl>
                                        <p:attrNameLst>
                                          <p:attrName>ppt_w</p:attrName>
                                        </p:attrNameLst>
                                      </p:cBhvr>
                                      <p:tavLst>
                                        <p:tav tm="0">
                                          <p:val>
                                            <p:fltVal val="0"/>
                                          </p:val>
                                        </p:tav>
                                        <p:tav tm="100000">
                                          <p:val>
                                            <p:strVal val="#ppt_w"/>
                                          </p:val>
                                        </p:tav>
                                      </p:tavLst>
                                    </p:anim>
                                    <p:anim calcmode="lin" valueType="num">
                                      <p:cBhvr>
                                        <p:cTn id="48" dur="500" fill="hold"/>
                                        <p:tgtEl>
                                          <p:spTgt spid="60"/>
                                        </p:tgtEl>
                                        <p:attrNameLst>
                                          <p:attrName>ppt_h</p:attrName>
                                        </p:attrNameLst>
                                      </p:cBhvr>
                                      <p:tavLst>
                                        <p:tav tm="0">
                                          <p:val>
                                            <p:fltVal val="0"/>
                                          </p:val>
                                        </p:tav>
                                        <p:tav tm="100000">
                                          <p:val>
                                            <p:strVal val="#ppt_h"/>
                                          </p:val>
                                        </p:tav>
                                      </p:tavLst>
                                    </p:anim>
                                    <p:animEffect transition="in" filter="fade">
                                      <p:cBhvr>
                                        <p:cTn id="49" dur="500"/>
                                        <p:tgtEl>
                                          <p:spTgt spid="60"/>
                                        </p:tgtEl>
                                      </p:cBhvr>
                                    </p:animEffect>
                                  </p:childTnLst>
                                </p:cTn>
                              </p:par>
                              <p:par>
                                <p:cTn id="50" presetID="53" presetClass="entr" presetSubtype="16" fill="hold" grpId="0" nodeType="withEffect">
                                  <p:stCondLst>
                                    <p:cond delay="2300"/>
                                  </p:stCondLst>
                                  <p:childTnLst>
                                    <p:set>
                                      <p:cBhvr>
                                        <p:cTn id="51" dur="1" fill="hold">
                                          <p:stCondLst>
                                            <p:cond delay="0"/>
                                          </p:stCondLst>
                                        </p:cTn>
                                        <p:tgtEl>
                                          <p:spTgt spid="52"/>
                                        </p:tgtEl>
                                        <p:attrNameLst>
                                          <p:attrName>style.visibility</p:attrName>
                                        </p:attrNameLst>
                                      </p:cBhvr>
                                      <p:to>
                                        <p:strVal val="visible"/>
                                      </p:to>
                                    </p:set>
                                    <p:anim calcmode="lin" valueType="num">
                                      <p:cBhvr>
                                        <p:cTn id="52" dur="500" fill="hold"/>
                                        <p:tgtEl>
                                          <p:spTgt spid="52"/>
                                        </p:tgtEl>
                                        <p:attrNameLst>
                                          <p:attrName>ppt_w</p:attrName>
                                        </p:attrNameLst>
                                      </p:cBhvr>
                                      <p:tavLst>
                                        <p:tav tm="0">
                                          <p:val>
                                            <p:fltVal val="0"/>
                                          </p:val>
                                        </p:tav>
                                        <p:tav tm="100000">
                                          <p:val>
                                            <p:strVal val="#ppt_w"/>
                                          </p:val>
                                        </p:tav>
                                      </p:tavLst>
                                    </p:anim>
                                    <p:anim calcmode="lin" valueType="num">
                                      <p:cBhvr>
                                        <p:cTn id="53" dur="500" fill="hold"/>
                                        <p:tgtEl>
                                          <p:spTgt spid="52"/>
                                        </p:tgtEl>
                                        <p:attrNameLst>
                                          <p:attrName>ppt_h</p:attrName>
                                        </p:attrNameLst>
                                      </p:cBhvr>
                                      <p:tavLst>
                                        <p:tav tm="0">
                                          <p:val>
                                            <p:fltVal val="0"/>
                                          </p:val>
                                        </p:tav>
                                        <p:tav tm="100000">
                                          <p:val>
                                            <p:strVal val="#ppt_h"/>
                                          </p:val>
                                        </p:tav>
                                      </p:tavLst>
                                    </p:anim>
                                    <p:animEffect transition="in" filter="fade">
                                      <p:cBhvr>
                                        <p:cTn id="54" dur="500"/>
                                        <p:tgtEl>
                                          <p:spTgt spid="52"/>
                                        </p:tgtEl>
                                      </p:cBhvr>
                                    </p:animEffect>
                                  </p:childTnLst>
                                </p:cTn>
                              </p:par>
                              <p:par>
                                <p:cTn id="55" presetID="2" presetClass="entr" presetSubtype="8" fill="hold" grpId="0" nodeType="withEffect">
                                  <p:stCondLst>
                                    <p:cond delay="2300"/>
                                  </p:stCondLst>
                                  <p:childTnLst>
                                    <p:set>
                                      <p:cBhvr>
                                        <p:cTn id="56" dur="1" fill="hold">
                                          <p:stCondLst>
                                            <p:cond delay="0"/>
                                          </p:stCondLst>
                                        </p:cTn>
                                        <p:tgtEl>
                                          <p:spTgt spid="56"/>
                                        </p:tgtEl>
                                        <p:attrNameLst>
                                          <p:attrName>style.visibility</p:attrName>
                                        </p:attrNameLst>
                                      </p:cBhvr>
                                      <p:to>
                                        <p:strVal val="visible"/>
                                      </p:to>
                                    </p:set>
                                    <p:anim calcmode="lin" valueType="num">
                                      <p:cBhvr additive="base">
                                        <p:cTn id="57" dur="500" fill="hold"/>
                                        <p:tgtEl>
                                          <p:spTgt spid="56"/>
                                        </p:tgtEl>
                                        <p:attrNameLst>
                                          <p:attrName>ppt_x</p:attrName>
                                        </p:attrNameLst>
                                      </p:cBhvr>
                                      <p:tavLst>
                                        <p:tav tm="0">
                                          <p:val>
                                            <p:strVal val="0-#ppt_w/2"/>
                                          </p:val>
                                        </p:tav>
                                        <p:tav tm="100000">
                                          <p:val>
                                            <p:strVal val="#ppt_x"/>
                                          </p:val>
                                        </p:tav>
                                      </p:tavLst>
                                    </p:anim>
                                    <p:anim calcmode="lin" valueType="num">
                                      <p:cBhvr additive="base">
                                        <p:cTn id="58" dur="500" fill="hold"/>
                                        <p:tgtEl>
                                          <p:spTgt spid="56"/>
                                        </p:tgtEl>
                                        <p:attrNameLst>
                                          <p:attrName>ppt_y</p:attrName>
                                        </p:attrNameLst>
                                      </p:cBhvr>
                                      <p:tavLst>
                                        <p:tav tm="0">
                                          <p:val>
                                            <p:strVal val="#ppt_y"/>
                                          </p:val>
                                        </p:tav>
                                        <p:tav tm="100000">
                                          <p:val>
                                            <p:strVal val="#ppt_y"/>
                                          </p:val>
                                        </p:tav>
                                      </p:tavLst>
                                    </p:anim>
                                  </p:childTnLst>
                                </p:cTn>
                              </p:par>
                              <p:par>
                                <p:cTn id="59" presetID="53" presetClass="entr" presetSubtype="16" fill="hold" grpId="0" nodeType="withEffect">
                                  <p:stCondLst>
                                    <p:cond delay="2400"/>
                                  </p:stCondLst>
                                  <p:childTnLst>
                                    <p:set>
                                      <p:cBhvr>
                                        <p:cTn id="60" dur="1" fill="hold">
                                          <p:stCondLst>
                                            <p:cond delay="0"/>
                                          </p:stCondLst>
                                        </p:cTn>
                                        <p:tgtEl>
                                          <p:spTgt spid="49"/>
                                        </p:tgtEl>
                                        <p:attrNameLst>
                                          <p:attrName>style.visibility</p:attrName>
                                        </p:attrNameLst>
                                      </p:cBhvr>
                                      <p:to>
                                        <p:strVal val="visible"/>
                                      </p:to>
                                    </p:set>
                                    <p:anim calcmode="lin" valueType="num">
                                      <p:cBhvr>
                                        <p:cTn id="61" dur="500" fill="hold"/>
                                        <p:tgtEl>
                                          <p:spTgt spid="49"/>
                                        </p:tgtEl>
                                        <p:attrNameLst>
                                          <p:attrName>ppt_w</p:attrName>
                                        </p:attrNameLst>
                                      </p:cBhvr>
                                      <p:tavLst>
                                        <p:tav tm="0">
                                          <p:val>
                                            <p:fltVal val="0"/>
                                          </p:val>
                                        </p:tav>
                                        <p:tav tm="100000">
                                          <p:val>
                                            <p:strVal val="#ppt_w"/>
                                          </p:val>
                                        </p:tav>
                                      </p:tavLst>
                                    </p:anim>
                                    <p:anim calcmode="lin" valueType="num">
                                      <p:cBhvr>
                                        <p:cTn id="62" dur="500" fill="hold"/>
                                        <p:tgtEl>
                                          <p:spTgt spid="49"/>
                                        </p:tgtEl>
                                        <p:attrNameLst>
                                          <p:attrName>ppt_h</p:attrName>
                                        </p:attrNameLst>
                                      </p:cBhvr>
                                      <p:tavLst>
                                        <p:tav tm="0">
                                          <p:val>
                                            <p:fltVal val="0"/>
                                          </p:val>
                                        </p:tav>
                                        <p:tav tm="100000">
                                          <p:val>
                                            <p:strVal val="#ppt_h"/>
                                          </p:val>
                                        </p:tav>
                                      </p:tavLst>
                                    </p:anim>
                                    <p:animEffect transition="in" filter="fade">
                                      <p:cBhvr>
                                        <p:cTn id="63" dur="500"/>
                                        <p:tgtEl>
                                          <p:spTgt spid="49"/>
                                        </p:tgtEl>
                                      </p:cBhvr>
                                    </p:animEffect>
                                  </p:childTnLst>
                                </p:cTn>
                              </p:par>
                              <p:par>
                                <p:cTn id="64" presetID="2" presetClass="entr" presetSubtype="8" fill="hold" grpId="0" nodeType="withEffect">
                                  <p:stCondLst>
                                    <p:cond delay="2400"/>
                                  </p:stCondLst>
                                  <p:childTnLst>
                                    <p:set>
                                      <p:cBhvr>
                                        <p:cTn id="65" dur="1" fill="hold">
                                          <p:stCondLst>
                                            <p:cond delay="0"/>
                                          </p:stCondLst>
                                        </p:cTn>
                                        <p:tgtEl>
                                          <p:spTgt spid="57"/>
                                        </p:tgtEl>
                                        <p:attrNameLst>
                                          <p:attrName>style.visibility</p:attrName>
                                        </p:attrNameLst>
                                      </p:cBhvr>
                                      <p:to>
                                        <p:strVal val="visible"/>
                                      </p:to>
                                    </p:set>
                                    <p:anim calcmode="lin" valueType="num">
                                      <p:cBhvr additive="base">
                                        <p:cTn id="66" dur="500" fill="hold"/>
                                        <p:tgtEl>
                                          <p:spTgt spid="57"/>
                                        </p:tgtEl>
                                        <p:attrNameLst>
                                          <p:attrName>ppt_x</p:attrName>
                                        </p:attrNameLst>
                                      </p:cBhvr>
                                      <p:tavLst>
                                        <p:tav tm="0">
                                          <p:val>
                                            <p:strVal val="0-#ppt_w/2"/>
                                          </p:val>
                                        </p:tav>
                                        <p:tav tm="100000">
                                          <p:val>
                                            <p:strVal val="#ppt_x"/>
                                          </p:val>
                                        </p:tav>
                                      </p:tavLst>
                                    </p:anim>
                                    <p:anim calcmode="lin" valueType="num">
                                      <p:cBhvr additive="base">
                                        <p:cTn id="67" dur="500" fill="hold"/>
                                        <p:tgtEl>
                                          <p:spTgt spid="57"/>
                                        </p:tgtEl>
                                        <p:attrNameLst>
                                          <p:attrName>ppt_y</p:attrName>
                                        </p:attrNameLst>
                                      </p:cBhvr>
                                      <p:tavLst>
                                        <p:tav tm="0">
                                          <p:val>
                                            <p:strVal val="#ppt_y"/>
                                          </p:val>
                                        </p:tav>
                                        <p:tav tm="100000">
                                          <p:val>
                                            <p:strVal val="#ppt_y"/>
                                          </p:val>
                                        </p:tav>
                                      </p:tavLst>
                                    </p:anim>
                                  </p:childTnLst>
                                </p:cTn>
                              </p:par>
                              <p:par>
                                <p:cTn id="68" presetID="53" presetClass="entr" presetSubtype="16" fill="hold" grpId="0" nodeType="withEffect">
                                  <p:stCondLst>
                                    <p:cond delay="2500"/>
                                  </p:stCondLst>
                                  <p:childTnLst>
                                    <p:set>
                                      <p:cBhvr>
                                        <p:cTn id="69" dur="1" fill="hold">
                                          <p:stCondLst>
                                            <p:cond delay="0"/>
                                          </p:stCondLst>
                                        </p:cTn>
                                        <p:tgtEl>
                                          <p:spTgt spid="47"/>
                                        </p:tgtEl>
                                        <p:attrNameLst>
                                          <p:attrName>style.visibility</p:attrName>
                                        </p:attrNameLst>
                                      </p:cBhvr>
                                      <p:to>
                                        <p:strVal val="visible"/>
                                      </p:to>
                                    </p:set>
                                    <p:anim calcmode="lin" valueType="num">
                                      <p:cBhvr>
                                        <p:cTn id="70" dur="500" fill="hold"/>
                                        <p:tgtEl>
                                          <p:spTgt spid="47"/>
                                        </p:tgtEl>
                                        <p:attrNameLst>
                                          <p:attrName>ppt_w</p:attrName>
                                        </p:attrNameLst>
                                      </p:cBhvr>
                                      <p:tavLst>
                                        <p:tav tm="0">
                                          <p:val>
                                            <p:fltVal val="0"/>
                                          </p:val>
                                        </p:tav>
                                        <p:tav tm="100000">
                                          <p:val>
                                            <p:strVal val="#ppt_w"/>
                                          </p:val>
                                        </p:tav>
                                      </p:tavLst>
                                    </p:anim>
                                    <p:anim calcmode="lin" valueType="num">
                                      <p:cBhvr>
                                        <p:cTn id="71" dur="500" fill="hold"/>
                                        <p:tgtEl>
                                          <p:spTgt spid="47"/>
                                        </p:tgtEl>
                                        <p:attrNameLst>
                                          <p:attrName>ppt_h</p:attrName>
                                        </p:attrNameLst>
                                      </p:cBhvr>
                                      <p:tavLst>
                                        <p:tav tm="0">
                                          <p:val>
                                            <p:fltVal val="0"/>
                                          </p:val>
                                        </p:tav>
                                        <p:tav tm="100000">
                                          <p:val>
                                            <p:strVal val="#ppt_h"/>
                                          </p:val>
                                        </p:tav>
                                      </p:tavLst>
                                    </p:anim>
                                    <p:animEffect transition="in" filter="fade">
                                      <p:cBhvr>
                                        <p:cTn id="72" dur="500"/>
                                        <p:tgtEl>
                                          <p:spTgt spid="47"/>
                                        </p:tgtEl>
                                      </p:cBhvr>
                                    </p:animEffect>
                                  </p:childTnLst>
                                </p:cTn>
                              </p:par>
                              <p:par>
                                <p:cTn id="73" presetID="2" presetClass="entr" presetSubtype="8" fill="hold" grpId="0" nodeType="withEffect">
                                  <p:stCondLst>
                                    <p:cond delay="2500"/>
                                  </p:stCondLst>
                                  <p:childTnLst>
                                    <p:set>
                                      <p:cBhvr>
                                        <p:cTn id="74" dur="1" fill="hold">
                                          <p:stCondLst>
                                            <p:cond delay="0"/>
                                          </p:stCondLst>
                                        </p:cTn>
                                        <p:tgtEl>
                                          <p:spTgt spid="58"/>
                                        </p:tgtEl>
                                        <p:attrNameLst>
                                          <p:attrName>style.visibility</p:attrName>
                                        </p:attrNameLst>
                                      </p:cBhvr>
                                      <p:to>
                                        <p:strVal val="visible"/>
                                      </p:to>
                                    </p:set>
                                    <p:anim calcmode="lin" valueType="num">
                                      <p:cBhvr additive="base">
                                        <p:cTn id="75" dur="500" fill="hold"/>
                                        <p:tgtEl>
                                          <p:spTgt spid="58"/>
                                        </p:tgtEl>
                                        <p:attrNameLst>
                                          <p:attrName>ppt_x</p:attrName>
                                        </p:attrNameLst>
                                      </p:cBhvr>
                                      <p:tavLst>
                                        <p:tav tm="0">
                                          <p:val>
                                            <p:strVal val="0-#ppt_w/2"/>
                                          </p:val>
                                        </p:tav>
                                        <p:tav tm="100000">
                                          <p:val>
                                            <p:strVal val="#ppt_x"/>
                                          </p:val>
                                        </p:tav>
                                      </p:tavLst>
                                    </p:anim>
                                    <p:anim calcmode="lin" valueType="num">
                                      <p:cBhvr additive="base">
                                        <p:cTn id="76" dur="500" fill="hold"/>
                                        <p:tgtEl>
                                          <p:spTgt spid="58"/>
                                        </p:tgtEl>
                                        <p:attrNameLst>
                                          <p:attrName>ppt_y</p:attrName>
                                        </p:attrNameLst>
                                      </p:cBhvr>
                                      <p:tavLst>
                                        <p:tav tm="0">
                                          <p:val>
                                            <p:strVal val="#ppt_y"/>
                                          </p:val>
                                        </p:tav>
                                        <p:tav tm="100000">
                                          <p:val>
                                            <p:strVal val="#ppt_y"/>
                                          </p:val>
                                        </p:tav>
                                      </p:tavLst>
                                    </p:anim>
                                  </p:childTnLst>
                                </p:cTn>
                              </p:par>
                              <p:par>
                                <p:cTn id="77" presetID="53" presetClass="entr" presetSubtype="16" fill="hold" grpId="0" nodeType="withEffect">
                                  <p:stCondLst>
                                    <p:cond delay="2300"/>
                                  </p:stCondLst>
                                  <p:childTnLst>
                                    <p:set>
                                      <p:cBhvr>
                                        <p:cTn id="78" dur="1" fill="hold">
                                          <p:stCondLst>
                                            <p:cond delay="0"/>
                                          </p:stCondLst>
                                        </p:cTn>
                                        <p:tgtEl>
                                          <p:spTgt spid="50"/>
                                        </p:tgtEl>
                                        <p:attrNameLst>
                                          <p:attrName>style.visibility</p:attrName>
                                        </p:attrNameLst>
                                      </p:cBhvr>
                                      <p:to>
                                        <p:strVal val="visible"/>
                                      </p:to>
                                    </p:set>
                                    <p:anim calcmode="lin" valueType="num">
                                      <p:cBhvr>
                                        <p:cTn id="79" dur="500" fill="hold"/>
                                        <p:tgtEl>
                                          <p:spTgt spid="50"/>
                                        </p:tgtEl>
                                        <p:attrNameLst>
                                          <p:attrName>ppt_w</p:attrName>
                                        </p:attrNameLst>
                                      </p:cBhvr>
                                      <p:tavLst>
                                        <p:tav tm="0">
                                          <p:val>
                                            <p:fltVal val="0"/>
                                          </p:val>
                                        </p:tav>
                                        <p:tav tm="100000">
                                          <p:val>
                                            <p:strVal val="#ppt_w"/>
                                          </p:val>
                                        </p:tav>
                                      </p:tavLst>
                                    </p:anim>
                                    <p:anim calcmode="lin" valueType="num">
                                      <p:cBhvr>
                                        <p:cTn id="80" dur="500" fill="hold"/>
                                        <p:tgtEl>
                                          <p:spTgt spid="50"/>
                                        </p:tgtEl>
                                        <p:attrNameLst>
                                          <p:attrName>ppt_h</p:attrName>
                                        </p:attrNameLst>
                                      </p:cBhvr>
                                      <p:tavLst>
                                        <p:tav tm="0">
                                          <p:val>
                                            <p:fltVal val="0"/>
                                          </p:val>
                                        </p:tav>
                                        <p:tav tm="100000">
                                          <p:val>
                                            <p:strVal val="#ppt_h"/>
                                          </p:val>
                                        </p:tav>
                                      </p:tavLst>
                                    </p:anim>
                                    <p:animEffect transition="in" filter="fade">
                                      <p:cBhvr>
                                        <p:cTn id="81" dur="500"/>
                                        <p:tgtEl>
                                          <p:spTgt spid="50"/>
                                        </p:tgtEl>
                                      </p:cBhvr>
                                    </p:animEffect>
                                  </p:childTnLst>
                                </p:cTn>
                              </p:par>
                              <p:par>
                                <p:cTn id="82" presetID="2" presetClass="entr" presetSubtype="2" fill="hold" grpId="0" nodeType="withEffect">
                                  <p:stCondLst>
                                    <p:cond delay="2300"/>
                                  </p:stCondLst>
                                  <p:childTnLst>
                                    <p:set>
                                      <p:cBhvr>
                                        <p:cTn id="83" dur="1" fill="hold">
                                          <p:stCondLst>
                                            <p:cond delay="0"/>
                                          </p:stCondLst>
                                        </p:cTn>
                                        <p:tgtEl>
                                          <p:spTgt spid="53"/>
                                        </p:tgtEl>
                                        <p:attrNameLst>
                                          <p:attrName>style.visibility</p:attrName>
                                        </p:attrNameLst>
                                      </p:cBhvr>
                                      <p:to>
                                        <p:strVal val="visible"/>
                                      </p:to>
                                    </p:set>
                                    <p:anim calcmode="lin" valueType="num">
                                      <p:cBhvr additive="base">
                                        <p:cTn id="84" dur="500" fill="hold"/>
                                        <p:tgtEl>
                                          <p:spTgt spid="53"/>
                                        </p:tgtEl>
                                        <p:attrNameLst>
                                          <p:attrName>ppt_x</p:attrName>
                                        </p:attrNameLst>
                                      </p:cBhvr>
                                      <p:tavLst>
                                        <p:tav tm="0">
                                          <p:val>
                                            <p:strVal val="1+#ppt_w/2"/>
                                          </p:val>
                                        </p:tav>
                                        <p:tav tm="100000">
                                          <p:val>
                                            <p:strVal val="#ppt_x"/>
                                          </p:val>
                                        </p:tav>
                                      </p:tavLst>
                                    </p:anim>
                                    <p:anim calcmode="lin" valueType="num">
                                      <p:cBhvr additive="base">
                                        <p:cTn id="85" dur="500" fill="hold"/>
                                        <p:tgtEl>
                                          <p:spTgt spid="53"/>
                                        </p:tgtEl>
                                        <p:attrNameLst>
                                          <p:attrName>ppt_y</p:attrName>
                                        </p:attrNameLst>
                                      </p:cBhvr>
                                      <p:tavLst>
                                        <p:tav tm="0">
                                          <p:val>
                                            <p:strVal val="#ppt_y"/>
                                          </p:val>
                                        </p:tav>
                                        <p:tav tm="100000">
                                          <p:val>
                                            <p:strVal val="#ppt_y"/>
                                          </p:val>
                                        </p:tav>
                                      </p:tavLst>
                                    </p:anim>
                                  </p:childTnLst>
                                </p:cTn>
                              </p:par>
                              <p:par>
                                <p:cTn id="86" presetID="53" presetClass="entr" presetSubtype="16" fill="hold" grpId="0" nodeType="withEffect">
                                  <p:stCondLst>
                                    <p:cond delay="2400"/>
                                  </p:stCondLst>
                                  <p:childTnLst>
                                    <p:set>
                                      <p:cBhvr>
                                        <p:cTn id="87" dur="1" fill="hold">
                                          <p:stCondLst>
                                            <p:cond delay="0"/>
                                          </p:stCondLst>
                                        </p:cTn>
                                        <p:tgtEl>
                                          <p:spTgt spid="51"/>
                                        </p:tgtEl>
                                        <p:attrNameLst>
                                          <p:attrName>style.visibility</p:attrName>
                                        </p:attrNameLst>
                                      </p:cBhvr>
                                      <p:to>
                                        <p:strVal val="visible"/>
                                      </p:to>
                                    </p:set>
                                    <p:anim calcmode="lin" valueType="num">
                                      <p:cBhvr>
                                        <p:cTn id="88" dur="500" fill="hold"/>
                                        <p:tgtEl>
                                          <p:spTgt spid="51"/>
                                        </p:tgtEl>
                                        <p:attrNameLst>
                                          <p:attrName>ppt_w</p:attrName>
                                        </p:attrNameLst>
                                      </p:cBhvr>
                                      <p:tavLst>
                                        <p:tav tm="0">
                                          <p:val>
                                            <p:fltVal val="0"/>
                                          </p:val>
                                        </p:tav>
                                        <p:tav tm="100000">
                                          <p:val>
                                            <p:strVal val="#ppt_w"/>
                                          </p:val>
                                        </p:tav>
                                      </p:tavLst>
                                    </p:anim>
                                    <p:anim calcmode="lin" valueType="num">
                                      <p:cBhvr>
                                        <p:cTn id="89" dur="500" fill="hold"/>
                                        <p:tgtEl>
                                          <p:spTgt spid="51"/>
                                        </p:tgtEl>
                                        <p:attrNameLst>
                                          <p:attrName>ppt_h</p:attrName>
                                        </p:attrNameLst>
                                      </p:cBhvr>
                                      <p:tavLst>
                                        <p:tav tm="0">
                                          <p:val>
                                            <p:fltVal val="0"/>
                                          </p:val>
                                        </p:tav>
                                        <p:tav tm="100000">
                                          <p:val>
                                            <p:strVal val="#ppt_h"/>
                                          </p:val>
                                        </p:tav>
                                      </p:tavLst>
                                    </p:anim>
                                    <p:animEffect transition="in" filter="fade">
                                      <p:cBhvr>
                                        <p:cTn id="90" dur="500"/>
                                        <p:tgtEl>
                                          <p:spTgt spid="51"/>
                                        </p:tgtEl>
                                      </p:cBhvr>
                                    </p:animEffect>
                                  </p:childTnLst>
                                </p:cTn>
                              </p:par>
                              <p:par>
                                <p:cTn id="91" presetID="2" presetClass="entr" presetSubtype="2" fill="hold" grpId="0" nodeType="withEffect">
                                  <p:stCondLst>
                                    <p:cond delay="2400"/>
                                  </p:stCondLst>
                                  <p:childTnLst>
                                    <p:set>
                                      <p:cBhvr>
                                        <p:cTn id="92" dur="1" fill="hold">
                                          <p:stCondLst>
                                            <p:cond delay="0"/>
                                          </p:stCondLst>
                                        </p:cTn>
                                        <p:tgtEl>
                                          <p:spTgt spid="54"/>
                                        </p:tgtEl>
                                        <p:attrNameLst>
                                          <p:attrName>style.visibility</p:attrName>
                                        </p:attrNameLst>
                                      </p:cBhvr>
                                      <p:to>
                                        <p:strVal val="visible"/>
                                      </p:to>
                                    </p:set>
                                    <p:anim calcmode="lin" valueType="num">
                                      <p:cBhvr additive="base">
                                        <p:cTn id="93" dur="500" fill="hold"/>
                                        <p:tgtEl>
                                          <p:spTgt spid="54"/>
                                        </p:tgtEl>
                                        <p:attrNameLst>
                                          <p:attrName>ppt_x</p:attrName>
                                        </p:attrNameLst>
                                      </p:cBhvr>
                                      <p:tavLst>
                                        <p:tav tm="0">
                                          <p:val>
                                            <p:strVal val="1+#ppt_w/2"/>
                                          </p:val>
                                        </p:tav>
                                        <p:tav tm="100000">
                                          <p:val>
                                            <p:strVal val="#ppt_x"/>
                                          </p:val>
                                        </p:tav>
                                      </p:tavLst>
                                    </p:anim>
                                    <p:anim calcmode="lin" valueType="num">
                                      <p:cBhvr additive="base">
                                        <p:cTn id="94" dur="500" fill="hold"/>
                                        <p:tgtEl>
                                          <p:spTgt spid="54"/>
                                        </p:tgtEl>
                                        <p:attrNameLst>
                                          <p:attrName>ppt_y</p:attrName>
                                        </p:attrNameLst>
                                      </p:cBhvr>
                                      <p:tavLst>
                                        <p:tav tm="0">
                                          <p:val>
                                            <p:strVal val="#ppt_y"/>
                                          </p:val>
                                        </p:tav>
                                        <p:tav tm="100000">
                                          <p:val>
                                            <p:strVal val="#ppt_y"/>
                                          </p:val>
                                        </p:tav>
                                      </p:tavLst>
                                    </p:anim>
                                  </p:childTnLst>
                                </p:cTn>
                              </p:par>
                              <p:par>
                                <p:cTn id="95" presetID="53" presetClass="entr" presetSubtype="16" fill="hold" grpId="0" nodeType="withEffect">
                                  <p:stCondLst>
                                    <p:cond delay="2500"/>
                                  </p:stCondLst>
                                  <p:childTnLst>
                                    <p:set>
                                      <p:cBhvr>
                                        <p:cTn id="96" dur="1" fill="hold">
                                          <p:stCondLst>
                                            <p:cond delay="0"/>
                                          </p:stCondLst>
                                        </p:cTn>
                                        <p:tgtEl>
                                          <p:spTgt spid="48"/>
                                        </p:tgtEl>
                                        <p:attrNameLst>
                                          <p:attrName>style.visibility</p:attrName>
                                        </p:attrNameLst>
                                      </p:cBhvr>
                                      <p:to>
                                        <p:strVal val="visible"/>
                                      </p:to>
                                    </p:set>
                                    <p:anim calcmode="lin" valueType="num">
                                      <p:cBhvr>
                                        <p:cTn id="97" dur="500" fill="hold"/>
                                        <p:tgtEl>
                                          <p:spTgt spid="48"/>
                                        </p:tgtEl>
                                        <p:attrNameLst>
                                          <p:attrName>ppt_w</p:attrName>
                                        </p:attrNameLst>
                                      </p:cBhvr>
                                      <p:tavLst>
                                        <p:tav tm="0">
                                          <p:val>
                                            <p:fltVal val="0"/>
                                          </p:val>
                                        </p:tav>
                                        <p:tav tm="100000">
                                          <p:val>
                                            <p:strVal val="#ppt_w"/>
                                          </p:val>
                                        </p:tav>
                                      </p:tavLst>
                                    </p:anim>
                                    <p:anim calcmode="lin" valueType="num">
                                      <p:cBhvr>
                                        <p:cTn id="98" dur="500" fill="hold"/>
                                        <p:tgtEl>
                                          <p:spTgt spid="48"/>
                                        </p:tgtEl>
                                        <p:attrNameLst>
                                          <p:attrName>ppt_h</p:attrName>
                                        </p:attrNameLst>
                                      </p:cBhvr>
                                      <p:tavLst>
                                        <p:tav tm="0">
                                          <p:val>
                                            <p:fltVal val="0"/>
                                          </p:val>
                                        </p:tav>
                                        <p:tav tm="100000">
                                          <p:val>
                                            <p:strVal val="#ppt_h"/>
                                          </p:val>
                                        </p:tav>
                                      </p:tavLst>
                                    </p:anim>
                                    <p:animEffect transition="in" filter="fade">
                                      <p:cBhvr>
                                        <p:cTn id="99" dur="500"/>
                                        <p:tgtEl>
                                          <p:spTgt spid="48"/>
                                        </p:tgtEl>
                                      </p:cBhvr>
                                    </p:animEffect>
                                  </p:childTnLst>
                                </p:cTn>
                              </p:par>
                              <p:par>
                                <p:cTn id="100" presetID="2" presetClass="entr" presetSubtype="2" fill="hold" grpId="0" nodeType="withEffect">
                                  <p:stCondLst>
                                    <p:cond delay="2500"/>
                                  </p:stCondLst>
                                  <p:childTnLst>
                                    <p:set>
                                      <p:cBhvr>
                                        <p:cTn id="101" dur="1" fill="hold">
                                          <p:stCondLst>
                                            <p:cond delay="0"/>
                                          </p:stCondLst>
                                        </p:cTn>
                                        <p:tgtEl>
                                          <p:spTgt spid="55"/>
                                        </p:tgtEl>
                                        <p:attrNameLst>
                                          <p:attrName>style.visibility</p:attrName>
                                        </p:attrNameLst>
                                      </p:cBhvr>
                                      <p:to>
                                        <p:strVal val="visible"/>
                                      </p:to>
                                    </p:set>
                                    <p:anim calcmode="lin" valueType="num">
                                      <p:cBhvr additive="base">
                                        <p:cTn id="102" dur="500" fill="hold"/>
                                        <p:tgtEl>
                                          <p:spTgt spid="55"/>
                                        </p:tgtEl>
                                        <p:attrNameLst>
                                          <p:attrName>ppt_x</p:attrName>
                                        </p:attrNameLst>
                                      </p:cBhvr>
                                      <p:tavLst>
                                        <p:tav tm="0">
                                          <p:val>
                                            <p:strVal val="1+#ppt_w/2"/>
                                          </p:val>
                                        </p:tav>
                                        <p:tav tm="100000">
                                          <p:val>
                                            <p:strVal val="#ppt_x"/>
                                          </p:val>
                                        </p:tav>
                                      </p:tavLst>
                                    </p:anim>
                                    <p:anim calcmode="lin" valueType="num">
                                      <p:cBhvr additive="base">
                                        <p:cTn id="103"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47" grpId="0" animBg="1"/>
      <p:bldP spid="48" grpId="0" animBg="1"/>
      <p:bldP spid="49" grpId="0" animBg="1"/>
      <p:bldP spid="50" grpId="0" animBg="1"/>
      <p:bldP spid="51" grpId="0" animBg="1"/>
      <p:bldP spid="52" grpId="0" animBg="1"/>
      <p:bldP spid="53" grpId="0"/>
      <p:bldP spid="54" grpId="0"/>
      <p:bldP spid="55" grpId="0"/>
      <p:bldP spid="56" grpId="0"/>
      <p:bldP spid="57" grpId="0"/>
      <p:bldP spid="58" grpId="0"/>
      <p:bldP spid="59" grpId="0"/>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5648326" y="1694386"/>
            <a:ext cx="720725" cy="481161"/>
          </a:xfrm>
          <a:custGeom>
            <a:avLst/>
            <a:gdLst>
              <a:gd name="T0" fmla="*/ 196 w 542"/>
              <a:gd name="T1" fmla="*/ 59 h 361"/>
              <a:gd name="T2" fmla="*/ 355 w 542"/>
              <a:gd name="T3" fmla="*/ 66 h 361"/>
              <a:gd name="T4" fmla="*/ 463 w 542"/>
              <a:gd name="T5" fmla="*/ 149 h 361"/>
              <a:gd name="T6" fmla="*/ 346 w 542"/>
              <a:gd name="T7" fmla="*/ 294 h 361"/>
              <a:gd name="T8" fmla="*/ 159 w 542"/>
              <a:gd name="T9" fmla="*/ 298 h 361"/>
              <a:gd name="T10" fmla="*/ 11 w 542"/>
              <a:gd name="T11" fmla="*/ 224 h 361"/>
              <a:gd name="T12" fmla="*/ 11 w 542"/>
              <a:gd name="T13" fmla="*/ 224 h 361"/>
              <a:gd name="T14" fmla="*/ 104 w 542"/>
              <a:gd name="T15" fmla="*/ 106 h 361"/>
              <a:gd name="T16" fmla="*/ 196 w 542"/>
              <a:gd name="T17" fmla="*/ 59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2" h="361">
                <a:moveTo>
                  <a:pt x="196" y="59"/>
                </a:moveTo>
                <a:cubicBezTo>
                  <a:pt x="230" y="0"/>
                  <a:pt x="327" y="2"/>
                  <a:pt x="355" y="66"/>
                </a:cubicBezTo>
                <a:cubicBezTo>
                  <a:pt x="413" y="33"/>
                  <a:pt x="478" y="83"/>
                  <a:pt x="463" y="149"/>
                </a:cubicBezTo>
                <a:cubicBezTo>
                  <a:pt x="542" y="228"/>
                  <a:pt x="451" y="345"/>
                  <a:pt x="346" y="294"/>
                </a:cubicBezTo>
                <a:cubicBezTo>
                  <a:pt x="309" y="356"/>
                  <a:pt x="199" y="361"/>
                  <a:pt x="159" y="298"/>
                </a:cubicBezTo>
                <a:cubicBezTo>
                  <a:pt x="85" y="310"/>
                  <a:pt x="22" y="284"/>
                  <a:pt x="11" y="224"/>
                </a:cubicBezTo>
                <a:cubicBezTo>
                  <a:pt x="11" y="224"/>
                  <a:pt x="11" y="224"/>
                  <a:pt x="11" y="224"/>
                </a:cubicBezTo>
                <a:cubicBezTo>
                  <a:pt x="0" y="170"/>
                  <a:pt x="44" y="120"/>
                  <a:pt x="104" y="106"/>
                </a:cubicBezTo>
                <a:cubicBezTo>
                  <a:pt x="108" y="62"/>
                  <a:pt x="160" y="42"/>
                  <a:pt x="196" y="5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 name="Freeform 6"/>
          <p:cNvSpPr>
            <a:spLocks/>
          </p:cNvSpPr>
          <p:nvPr/>
        </p:nvSpPr>
        <p:spPr bwMode="auto">
          <a:xfrm>
            <a:off x="5691189" y="4495601"/>
            <a:ext cx="663575" cy="431933"/>
          </a:xfrm>
          <a:custGeom>
            <a:avLst/>
            <a:gdLst>
              <a:gd name="T0" fmla="*/ 388 w 499"/>
              <a:gd name="T1" fmla="*/ 260 h 324"/>
              <a:gd name="T2" fmla="*/ 254 w 499"/>
              <a:gd name="T3" fmla="*/ 287 h 324"/>
              <a:gd name="T4" fmla="*/ 122 w 499"/>
              <a:gd name="T5" fmla="*/ 258 h 324"/>
              <a:gd name="T6" fmla="*/ 77 w 499"/>
              <a:gd name="T7" fmla="*/ 135 h 324"/>
              <a:gd name="T8" fmla="*/ 203 w 499"/>
              <a:gd name="T9" fmla="*/ 61 h 324"/>
              <a:gd name="T10" fmla="*/ 377 w 499"/>
              <a:gd name="T11" fmla="*/ 107 h 324"/>
              <a:gd name="T12" fmla="*/ 388 w 499"/>
              <a:gd name="T13" fmla="*/ 260 h 324"/>
            </a:gdLst>
            <a:ahLst/>
            <a:cxnLst>
              <a:cxn ang="0">
                <a:pos x="T0" y="T1"/>
              </a:cxn>
              <a:cxn ang="0">
                <a:pos x="T2" y="T3"/>
              </a:cxn>
              <a:cxn ang="0">
                <a:pos x="T4" y="T5"/>
              </a:cxn>
              <a:cxn ang="0">
                <a:pos x="T6" y="T7"/>
              </a:cxn>
              <a:cxn ang="0">
                <a:pos x="T8" y="T9"/>
              </a:cxn>
              <a:cxn ang="0">
                <a:pos x="T10" y="T11"/>
              </a:cxn>
              <a:cxn ang="0">
                <a:pos x="T12" y="T13"/>
              </a:cxn>
            </a:cxnLst>
            <a:rect l="0" t="0" r="r" b="b"/>
            <a:pathLst>
              <a:path w="499" h="324">
                <a:moveTo>
                  <a:pt x="388" y="260"/>
                </a:moveTo>
                <a:cubicBezTo>
                  <a:pt x="371" y="311"/>
                  <a:pt x="291" y="324"/>
                  <a:pt x="254" y="287"/>
                </a:cubicBezTo>
                <a:cubicBezTo>
                  <a:pt x="213" y="316"/>
                  <a:pt x="142" y="310"/>
                  <a:pt x="122" y="258"/>
                </a:cubicBezTo>
                <a:cubicBezTo>
                  <a:pt x="28" y="273"/>
                  <a:pt x="0" y="165"/>
                  <a:pt x="77" y="135"/>
                </a:cubicBezTo>
                <a:cubicBezTo>
                  <a:pt x="73" y="73"/>
                  <a:pt x="150" y="32"/>
                  <a:pt x="203" y="61"/>
                </a:cubicBezTo>
                <a:cubicBezTo>
                  <a:pt x="255" y="0"/>
                  <a:pt x="370" y="20"/>
                  <a:pt x="377" y="107"/>
                </a:cubicBezTo>
                <a:cubicBezTo>
                  <a:pt x="487" y="116"/>
                  <a:pt x="499" y="234"/>
                  <a:pt x="388" y="26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5" name="Freeform 7"/>
          <p:cNvSpPr>
            <a:spLocks/>
          </p:cNvSpPr>
          <p:nvPr/>
        </p:nvSpPr>
        <p:spPr bwMode="auto">
          <a:xfrm>
            <a:off x="3108325" y="4721096"/>
            <a:ext cx="528638" cy="376353"/>
          </a:xfrm>
          <a:custGeom>
            <a:avLst/>
            <a:gdLst>
              <a:gd name="T0" fmla="*/ 109 w 398"/>
              <a:gd name="T1" fmla="*/ 228 h 284"/>
              <a:gd name="T2" fmla="*/ 92 w 398"/>
              <a:gd name="T3" fmla="*/ 100 h 284"/>
              <a:gd name="T4" fmla="*/ 233 w 398"/>
              <a:gd name="T5" fmla="*/ 47 h 284"/>
              <a:gd name="T6" fmla="*/ 316 w 398"/>
              <a:gd name="T7" fmla="*/ 105 h 284"/>
              <a:gd name="T8" fmla="*/ 265 w 398"/>
              <a:gd name="T9" fmla="*/ 232 h 284"/>
              <a:gd name="T10" fmla="*/ 109 w 398"/>
              <a:gd name="T11" fmla="*/ 228 h 284"/>
            </a:gdLst>
            <a:ahLst/>
            <a:cxnLst>
              <a:cxn ang="0">
                <a:pos x="T0" y="T1"/>
              </a:cxn>
              <a:cxn ang="0">
                <a:pos x="T2" y="T3"/>
              </a:cxn>
              <a:cxn ang="0">
                <a:pos x="T4" y="T5"/>
              </a:cxn>
              <a:cxn ang="0">
                <a:pos x="T6" y="T7"/>
              </a:cxn>
              <a:cxn ang="0">
                <a:pos x="T8" y="T9"/>
              </a:cxn>
              <a:cxn ang="0">
                <a:pos x="T10" y="T11"/>
              </a:cxn>
            </a:cxnLst>
            <a:rect l="0" t="0" r="r" b="b"/>
            <a:pathLst>
              <a:path w="398" h="284">
                <a:moveTo>
                  <a:pt x="109" y="228"/>
                </a:moveTo>
                <a:cubicBezTo>
                  <a:pt x="12" y="230"/>
                  <a:pt x="0" y="117"/>
                  <a:pt x="92" y="100"/>
                </a:cubicBezTo>
                <a:cubicBezTo>
                  <a:pt x="98" y="31"/>
                  <a:pt x="184" y="0"/>
                  <a:pt x="233" y="47"/>
                </a:cubicBezTo>
                <a:cubicBezTo>
                  <a:pt x="272" y="36"/>
                  <a:pt x="314" y="65"/>
                  <a:pt x="316" y="105"/>
                </a:cubicBezTo>
                <a:cubicBezTo>
                  <a:pt x="398" y="161"/>
                  <a:pt x="336" y="257"/>
                  <a:pt x="265" y="232"/>
                </a:cubicBezTo>
                <a:cubicBezTo>
                  <a:pt x="233" y="284"/>
                  <a:pt x="134" y="283"/>
                  <a:pt x="109" y="228"/>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6" name="Freeform 8"/>
          <p:cNvSpPr>
            <a:spLocks/>
          </p:cNvSpPr>
          <p:nvPr/>
        </p:nvSpPr>
        <p:spPr bwMode="auto">
          <a:xfrm>
            <a:off x="3397251" y="1507004"/>
            <a:ext cx="428625" cy="257254"/>
          </a:xfrm>
          <a:custGeom>
            <a:avLst/>
            <a:gdLst>
              <a:gd name="T0" fmla="*/ 218 w 322"/>
              <a:gd name="T1" fmla="*/ 168 h 193"/>
              <a:gd name="T2" fmla="*/ 149 w 322"/>
              <a:gd name="T3" fmla="*/ 172 h 193"/>
              <a:gd name="T4" fmla="*/ 71 w 322"/>
              <a:gd name="T5" fmla="*/ 156 h 193"/>
              <a:gd name="T6" fmla="*/ 51 w 322"/>
              <a:gd name="T7" fmla="*/ 75 h 193"/>
              <a:gd name="T8" fmla="*/ 85 w 322"/>
              <a:gd name="T9" fmla="*/ 38 h 193"/>
              <a:gd name="T10" fmla="*/ 155 w 322"/>
              <a:gd name="T11" fmla="*/ 24 h 193"/>
              <a:gd name="T12" fmla="*/ 198 w 322"/>
              <a:gd name="T13" fmla="*/ 31 h 193"/>
              <a:gd name="T14" fmla="*/ 244 w 322"/>
              <a:gd name="T15" fmla="*/ 57 h 193"/>
              <a:gd name="T16" fmla="*/ 274 w 322"/>
              <a:gd name="T17" fmla="*/ 144 h 193"/>
              <a:gd name="T18" fmla="*/ 218 w 322"/>
              <a:gd name="T19" fmla="*/ 16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193">
                <a:moveTo>
                  <a:pt x="218" y="168"/>
                </a:moveTo>
                <a:cubicBezTo>
                  <a:pt x="203" y="189"/>
                  <a:pt x="165" y="193"/>
                  <a:pt x="149" y="172"/>
                </a:cubicBezTo>
                <a:cubicBezTo>
                  <a:pt x="126" y="191"/>
                  <a:pt x="83" y="184"/>
                  <a:pt x="71" y="156"/>
                </a:cubicBezTo>
                <a:cubicBezTo>
                  <a:pt x="15" y="159"/>
                  <a:pt x="0" y="98"/>
                  <a:pt x="51" y="75"/>
                </a:cubicBezTo>
                <a:cubicBezTo>
                  <a:pt x="49" y="55"/>
                  <a:pt x="65" y="38"/>
                  <a:pt x="85" y="38"/>
                </a:cubicBezTo>
                <a:cubicBezTo>
                  <a:pt x="90" y="6"/>
                  <a:pt x="138" y="0"/>
                  <a:pt x="155" y="24"/>
                </a:cubicBezTo>
                <a:cubicBezTo>
                  <a:pt x="168" y="14"/>
                  <a:pt x="190" y="17"/>
                  <a:pt x="198" y="31"/>
                </a:cubicBezTo>
                <a:cubicBezTo>
                  <a:pt x="217" y="24"/>
                  <a:pt x="241" y="36"/>
                  <a:pt x="244" y="57"/>
                </a:cubicBezTo>
                <a:cubicBezTo>
                  <a:pt x="298" y="47"/>
                  <a:pt x="322" y="118"/>
                  <a:pt x="274" y="144"/>
                </a:cubicBezTo>
                <a:cubicBezTo>
                  <a:pt x="273" y="170"/>
                  <a:pt x="238" y="182"/>
                  <a:pt x="218" y="168"/>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grpSp>
        <p:nvGrpSpPr>
          <p:cNvPr id="2" name="组合 1"/>
          <p:cNvGrpSpPr>
            <a:grpSpLocks/>
          </p:cNvGrpSpPr>
          <p:nvPr/>
        </p:nvGrpSpPr>
        <p:grpSpPr bwMode="auto">
          <a:xfrm>
            <a:off x="2849564" y="1607046"/>
            <a:ext cx="3405187" cy="3538042"/>
            <a:chOff x="2850314" y="1607199"/>
            <a:chExt cx="3404291" cy="3536301"/>
          </a:xfrm>
        </p:grpSpPr>
        <p:sp>
          <p:nvSpPr>
            <p:cNvPr id="7" name="Freeform 9"/>
            <p:cNvSpPr>
              <a:spLocks/>
            </p:cNvSpPr>
            <p:nvPr/>
          </p:nvSpPr>
          <p:spPr bwMode="auto">
            <a:xfrm>
              <a:off x="3466102" y="2419850"/>
              <a:ext cx="1039538" cy="2723650"/>
            </a:xfrm>
            <a:custGeom>
              <a:avLst/>
              <a:gdLst>
                <a:gd name="T0" fmla="*/ 0 w 781"/>
                <a:gd name="T1" fmla="*/ 1 h 2046"/>
                <a:gd name="T2" fmla="*/ 617 w 781"/>
                <a:gd name="T3" fmla="*/ 1 h 2046"/>
                <a:gd name="T4" fmla="*/ 617 w 781"/>
                <a:gd name="T5" fmla="*/ 1 h 2046"/>
                <a:gd name="T6" fmla="*/ 781 w 781"/>
                <a:gd name="T7" fmla="*/ 148 h 2046"/>
                <a:gd name="T8" fmla="*/ 781 w 781"/>
                <a:gd name="T9" fmla="*/ 149 h 2046"/>
                <a:gd name="T10" fmla="*/ 781 w 781"/>
                <a:gd name="T11" fmla="*/ 2046 h 2046"/>
                <a:gd name="T12" fmla="*/ 742 w 781"/>
                <a:gd name="T13" fmla="*/ 2046 h 2046"/>
                <a:gd name="T14" fmla="*/ 742 w 781"/>
                <a:gd name="T15" fmla="*/ 149 h 2046"/>
                <a:gd name="T16" fmla="*/ 742 w 781"/>
                <a:gd name="T17" fmla="*/ 149 h 2046"/>
                <a:gd name="T18" fmla="*/ 617 w 781"/>
                <a:gd name="T19" fmla="*/ 39 h 2046"/>
                <a:gd name="T20" fmla="*/ 617 w 781"/>
                <a:gd name="T21" fmla="*/ 39 h 2046"/>
                <a:gd name="T22" fmla="*/ 0 w 781"/>
                <a:gd name="T23" fmla="*/ 39 h 2046"/>
                <a:gd name="T24" fmla="*/ 0 w 781"/>
                <a:gd name="T25" fmla="*/ 1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1" h="2046">
                  <a:moveTo>
                    <a:pt x="0" y="1"/>
                  </a:moveTo>
                  <a:cubicBezTo>
                    <a:pt x="617" y="1"/>
                    <a:pt x="617" y="1"/>
                    <a:pt x="617" y="1"/>
                  </a:cubicBezTo>
                  <a:cubicBezTo>
                    <a:pt x="617" y="1"/>
                    <a:pt x="617" y="1"/>
                    <a:pt x="617" y="1"/>
                  </a:cubicBezTo>
                  <a:cubicBezTo>
                    <a:pt x="721" y="0"/>
                    <a:pt x="776" y="49"/>
                    <a:pt x="781" y="148"/>
                  </a:cubicBezTo>
                  <a:cubicBezTo>
                    <a:pt x="781" y="149"/>
                    <a:pt x="781" y="149"/>
                    <a:pt x="781" y="149"/>
                  </a:cubicBezTo>
                  <a:cubicBezTo>
                    <a:pt x="781" y="2046"/>
                    <a:pt x="781" y="2046"/>
                    <a:pt x="781" y="2046"/>
                  </a:cubicBezTo>
                  <a:cubicBezTo>
                    <a:pt x="742" y="2046"/>
                    <a:pt x="742" y="2046"/>
                    <a:pt x="742" y="2046"/>
                  </a:cubicBezTo>
                  <a:cubicBezTo>
                    <a:pt x="742" y="149"/>
                    <a:pt x="742" y="149"/>
                    <a:pt x="742" y="149"/>
                  </a:cubicBezTo>
                  <a:cubicBezTo>
                    <a:pt x="742" y="149"/>
                    <a:pt x="742" y="149"/>
                    <a:pt x="742" y="149"/>
                  </a:cubicBezTo>
                  <a:cubicBezTo>
                    <a:pt x="738" y="75"/>
                    <a:pt x="697" y="39"/>
                    <a:pt x="617" y="39"/>
                  </a:cubicBezTo>
                  <a:cubicBezTo>
                    <a:pt x="617" y="39"/>
                    <a:pt x="617" y="39"/>
                    <a:pt x="617" y="39"/>
                  </a:cubicBezTo>
                  <a:cubicBezTo>
                    <a:pt x="0" y="39"/>
                    <a:pt x="0" y="39"/>
                    <a:pt x="0" y="39"/>
                  </a:cubicBezTo>
                  <a:cubicBezTo>
                    <a:pt x="0" y="1"/>
                    <a:pt x="0" y="1"/>
                    <a:pt x="0" y="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8" name="Freeform 10"/>
            <p:cNvSpPr>
              <a:spLocks/>
            </p:cNvSpPr>
            <p:nvPr/>
          </p:nvSpPr>
          <p:spPr bwMode="auto">
            <a:xfrm>
              <a:off x="3916833" y="1977019"/>
              <a:ext cx="809412" cy="3166481"/>
            </a:xfrm>
            <a:custGeom>
              <a:avLst/>
              <a:gdLst>
                <a:gd name="T0" fmla="*/ 0 w 609"/>
                <a:gd name="T1" fmla="*/ 0 h 2380"/>
                <a:gd name="T2" fmla="*/ 445 w 609"/>
                <a:gd name="T3" fmla="*/ 0 h 2380"/>
                <a:gd name="T4" fmla="*/ 445 w 609"/>
                <a:gd name="T5" fmla="*/ 0 h 2380"/>
                <a:gd name="T6" fmla="*/ 609 w 609"/>
                <a:gd name="T7" fmla="*/ 148 h 2380"/>
                <a:gd name="T8" fmla="*/ 609 w 609"/>
                <a:gd name="T9" fmla="*/ 149 h 2380"/>
                <a:gd name="T10" fmla="*/ 609 w 609"/>
                <a:gd name="T11" fmla="*/ 2380 h 2380"/>
                <a:gd name="T12" fmla="*/ 570 w 609"/>
                <a:gd name="T13" fmla="*/ 2380 h 2380"/>
                <a:gd name="T14" fmla="*/ 570 w 609"/>
                <a:gd name="T15" fmla="*/ 149 h 2380"/>
                <a:gd name="T16" fmla="*/ 570 w 609"/>
                <a:gd name="T17" fmla="*/ 149 h 2380"/>
                <a:gd name="T18" fmla="*/ 445 w 609"/>
                <a:gd name="T19" fmla="*/ 38 h 2380"/>
                <a:gd name="T20" fmla="*/ 445 w 609"/>
                <a:gd name="T21" fmla="*/ 38 h 2380"/>
                <a:gd name="T22" fmla="*/ 0 w 609"/>
                <a:gd name="T23" fmla="*/ 38 h 2380"/>
                <a:gd name="T24" fmla="*/ 0 w 609"/>
                <a:gd name="T25" fmla="*/ 0 h 2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9" h="2380">
                  <a:moveTo>
                    <a:pt x="0" y="0"/>
                  </a:moveTo>
                  <a:cubicBezTo>
                    <a:pt x="445" y="0"/>
                    <a:pt x="445" y="0"/>
                    <a:pt x="445" y="0"/>
                  </a:cubicBezTo>
                  <a:cubicBezTo>
                    <a:pt x="445" y="0"/>
                    <a:pt x="445" y="0"/>
                    <a:pt x="445" y="0"/>
                  </a:cubicBezTo>
                  <a:cubicBezTo>
                    <a:pt x="549" y="0"/>
                    <a:pt x="603" y="49"/>
                    <a:pt x="609" y="148"/>
                  </a:cubicBezTo>
                  <a:cubicBezTo>
                    <a:pt x="609" y="149"/>
                    <a:pt x="609" y="149"/>
                    <a:pt x="609" y="149"/>
                  </a:cubicBezTo>
                  <a:cubicBezTo>
                    <a:pt x="609" y="2380"/>
                    <a:pt x="609" y="2380"/>
                    <a:pt x="609" y="2380"/>
                  </a:cubicBezTo>
                  <a:cubicBezTo>
                    <a:pt x="570" y="2380"/>
                    <a:pt x="570" y="2380"/>
                    <a:pt x="570" y="2380"/>
                  </a:cubicBezTo>
                  <a:cubicBezTo>
                    <a:pt x="570" y="149"/>
                    <a:pt x="570" y="149"/>
                    <a:pt x="570" y="149"/>
                  </a:cubicBezTo>
                  <a:cubicBezTo>
                    <a:pt x="570" y="149"/>
                    <a:pt x="570" y="149"/>
                    <a:pt x="570" y="149"/>
                  </a:cubicBezTo>
                  <a:cubicBezTo>
                    <a:pt x="566" y="75"/>
                    <a:pt x="524" y="38"/>
                    <a:pt x="445" y="38"/>
                  </a:cubicBezTo>
                  <a:cubicBezTo>
                    <a:pt x="445" y="38"/>
                    <a:pt x="445" y="38"/>
                    <a:pt x="445" y="38"/>
                  </a:cubicBezTo>
                  <a:cubicBezTo>
                    <a:pt x="0" y="38"/>
                    <a:pt x="0" y="38"/>
                    <a:pt x="0" y="38"/>
                  </a:cubicBezTo>
                  <a:cubicBezTo>
                    <a:pt x="0" y="0"/>
                    <a:pt x="0"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9" name="Freeform 11"/>
            <p:cNvSpPr>
              <a:spLocks/>
            </p:cNvSpPr>
            <p:nvPr/>
          </p:nvSpPr>
          <p:spPr bwMode="auto">
            <a:xfrm>
              <a:off x="3186775" y="3635652"/>
              <a:ext cx="1209357" cy="1507848"/>
            </a:xfrm>
            <a:custGeom>
              <a:avLst/>
              <a:gdLst>
                <a:gd name="T0" fmla="*/ 0 w 909"/>
                <a:gd name="T1" fmla="*/ 0 h 1133"/>
                <a:gd name="T2" fmla="*/ 745 w 909"/>
                <a:gd name="T3" fmla="*/ 0 h 1133"/>
                <a:gd name="T4" fmla="*/ 745 w 909"/>
                <a:gd name="T5" fmla="*/ 0 h 1133"/>
                <a:gd name="T6" fmla="*/ 909 w 909"/>
                <a:gd name="T7" fmla="*/ 148 h 1133"/>
                <a:gd name="T8" fmla="*/ 909 w 909"/>
                <a:gd name="T9" fmla="*/ 149 h 1133"/>
                <a:gd name="T10" fmla="*/ 909 w 909"/>
                <a:gd name="T11" fmla="*/ 1133 h 1133"/>
                <a:gd name="T12" fmla="*/ 870 w 909"/>
                <a:gd name="T13" fmla="*/ 1133 h 1133"/>
                <a:gd name="T14" fmla="*/ 870 w 909"/>
                <a:gd name="T15" fmla="*/ 149 h 1133"/>
                <a:gd name="T16" fmla="*/ 870 w 909"/>
                <a:gd name="T17" fmla="*/ 149 h 1133"/>
                <a:gd name="T18" fmla="*/ 745 w 909"/>
                <a:gd name="T19" fmla="*/ 38 h 1133"/>
                <a:gd name="T20" fmla="*/ 745 w 909"/>
                <a:gd name="T21" fmla="*/ 38 h 1133"/>
                <a:gd name="T22" fmla="*/ 0 w 909"/>
                <a:gd name="T23" fmla="*/ 38 h 1133"/>
                <a:gd name="T24" fmla="*/ 0 w 909"/>
                <a:gd name="T25"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9" h="1133">
                  <a:moveTo>
                    <a:pt x="0" y="0"/>
                  </a:moveTo>
                  <a:cubicBezTo>
                    <a:pt x="745" y="0"/>
                    <a:pt x="745" y="0"/>
                    <a:pt x="745" y="0"/>
                  </a:cubicBezTo>
                  <a:cubicBezTo>
                    <a:pt x="745" y="0"/>
                    <a:pt x="745" y="0"/>
                    <a:pt x="745" y="0"/>
                  </a:cubicBezTo>
                  <a:cubicBezTo>
                    <a:pt x="849" y="0"/>
                    <a:pt x="903" y="49"/>
                    <a:pt x="909" y="148"/>
                  </a:cubicBezTo>
                  <a:cubicBezTo>
                    <a:pt x="909" y="149"/>
                    <a:pt x="909" y="149"/>
                    <a:pt x="909" y="149"/>
                  </a:cubicBezTo>
                  <a:cubicBezTo>
                    <a:pt x="909" y="1133"/>
                    <a:pt x="909" y="1133"/>
                    <a:pt x="909" y="1133"/>
                  </a:cubicBezTo>
                  <a:cubicBezTo>
                    <a:pt x="870" y="1133"/>
                    <a:pt x="870" y="1133"/>
                    <a:pt x="870" y="1133"/>
                  </a:cubicBezTo>
                  <a:cubicBezTo>
                    <a:pt x="870" y="149"/>
                    <a:pt x="870" y="149"/>
                    <a:pt x="870" y="149"/>
                  </a:cubicBezTo>
                  <a:cubicBezTo>
                    <a:pt x="870" y="149"/>
                    <a:pt x="870" y="149"/>
                    <a:pt x="870" y="149"/>
                  </a:cubicBezTo>
                  <a:cubicBezTo>
                    <a:pt x="866" y="75"/>
                    <a:pt x="824" y="38"/>
                    <a:pt x="745" y="38"/>
                  </a:cubicBezTo>
                  <a:cubicBezTo>
                    <a:pt x="745" y="38"/>
                    <a:pt x="745" y="38"/>
                    <a:pt x="745" y="38"/>
                  </a:cubicBezTo>
                  <a:cubicBezTo>
                    <a:pt x="0" y="38"/>
                    <a:pt x="0" y="38"/>
                    <a:pt x="0" y="38"/>
                  </a:cubicBezTo>
                  <a:cubicBezTo>
                    <a:pt x="0" y="0"/>
                    <a:pt x="0" y="0"/>
                    <a:pt x="0"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0" name="Freeform 12"/>
            <p:cNvSpPr>
              <a:spLocks/>
            </p:cNvSpPr>
            <p:nvPr/>
          </p:nvSpPr>
          <p:spPr bwMode="auto">
            <a:xfrm>
              <a:off x="3486733" y="3078542"/>
              <a:ext cx="795129" cy="2064958"/>
            </a:xfrm>
            <a:custGeom>
              <a:avLst/>
              <a:gdLst>
                <a:gd name="T0" fmla="*/ 0 w 598"/>
                <a:gd name="T1" fmla="*/ 0 h 1552"/>
                <a:gd name="T2" fmla="*/ 435 w 598"/>
                <a:gd name="T3" fmla="*/ 0 h 1552"/>
                <a:gd name="T4" fmla="*/ 435 w 598"/>
                <a:gd name="T5" fmla="*/ 0 h 1552"/>
                <a:gd name="T6" fmla="*/ 598 w 598"/>
                <a:gd name="T7" fmla="*/ 148 h 1552"/>
                <a:gd name="T8" fmla="*/ 598 w 598"/>
                <a:gd name="T9" fmla="*/ 149 h 1552"/>
                <a:gd name="T10" fmla="*/ 598 w 598"/>
                <a:gd name="T11" fmla="*/ 1552 h 1552"/>
                <a:gd name="T12" fmla="*/ 560 w 598"/>
                <a:gd name="T13" fmla="*/ 1552 h 1552"/>
                <a:gd name="T14" fmla="*/ 560 w 598"/>
                <a:gd name="T15" fmla="*/ 149 h 1552"/>
                <a:gd name="T16" fmla="*/ 560 w 598"/>
                <a:gd name="T17" fmla="*/ 149 h 1552"/>
                <a:gd name="T18" fmla="*/ 435 w 598"/>
                <a:gd name="T19" fmla="*/ 38 h 1552"/>
                <a:gd name="T20" fmla="*/ 435 w 598"/>
                <a:gd name="T21" fmla="*/ 39 h 1552"/>
                <a:gd name="T22" fmla="*/ 0 w 598"/>
                <a:gd name="T23" fmla="*/ 39 h 1552"/>
                <a:gd name="T24" fmla="*/ 0 w 598"/>
                <a:gd name="T25" fmla="*/ 0 h 1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8" h="1552">
                  <a:moveTo>
                    <a:pt x="0" y="0"/>
                  </a:moveTo>
                  <a:cubicBezTo>
                    <a:pt x="435" y="0"/>
                    <a:pt x="435" y="0"/>
                    <a:pt x="435" y="0"/>
                  </a:cubicBezTo>
                  <a:cubicBezTo>
                    <a:pt x="435" y="0"/>
                    <a:pt x="435" y="0"/>
                    <a:pt x="435" y="0"/>
                  </a:cubicBezTo>
                  <a:cubicBezTo>
                    <a:pt x="538" y="0"/>
                    <a:pt x="593" y="49"/>
                    <a:pt x="598" y="148"/>
                  </a:cubicBezTo>
                  <a:cubicBezTo>
                    <a:pt x="598" y="149"/>
                    <a:pt x="598" y="149"/>
                    <a:pt x="598" y="149"/>
                  </a:cubicBezTo>
                  <a:cubicBezTo>
                    <a:pt x="598" y="1552"/>
                    <a:pt x="598" y="1552"/>
                    <a:pt x="598" y="1552"/>
                  </a:cubicBezTo>
                  <a:cubicBezTo>
                    <a:pt x="560" y="1552"/>
                    <a:pt x="560" y="1552"/>
                    <a:pt x="560" y="1552"/>
                  </a:cubicBezTo>
                  <a:cubicBezTo>
                    <a:pt x="560" y="149"/>
                    <a:pt x="560" y="149"/>
                    <a:pt x="560" y="149"/>
                  </a:cubicBezTo>
                  <a:cubicBezTo>
                    <a:pt x="560" y="149"/>
                    <a:pt x="560" y="149"/>
                    <a:pt x="560" y="149"/>
                  </a:cubicBezTo>
                  <a:cubicBezTo>
                    <a:pt x="555" y="75"/>
                    <a:pt x="514" y="38"/>
                    <a:pt x="435" y="38"/>
                  </a:cubicBezTo>
                  <a:cubicBezTo>
                    <a:pt x="435" y="39"/>
                    <a:pt x="435" y="39"/>
                    <a:pt x="435" y="39"/>
                  </a:cubicBezTo>
                  <a:cubicBezTo>
                    <a:pt x="0" y="39"/>
                    <a:pt x="0" y="39"/>
                    <a:pt x="0" y="39"/>
                  </a:cubicBezTo>
                  <a:cubicBezTo>
                    <a:pt x="0" y="0"/>
                    <a:pt x="0" y="0"/>
                    <a:pt x="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1" name="Freeform 13"/>
            <p:cNvSpPr>
              <a:spLocks/>
            </p:cNvSpPr>
            <p:nvPr/>
          </p:nvSpPr>
          <p:spPr bwMode="auto">
            <a:xfrm>
              <a:off x="4562775" y="2221449"/>
              <a:ext cx="910985" cy="2922051"/>
            </a:xfrm>
            <a:custGeom>
              <a:avLst/>
              <a:gdLst>
                <a:gd name="T0" fmla="*/ 684 w 684"/>
                <a:gd name="T1" fmla="*/ 362 h 2196"/>
                <a:gd name="T2" fmla="*/ 163 w 684"/>
                <a:gd name="T3" fmla="*/ 362 h 2196"/>
                <a:gd name="T4" fmla="*/ 163 w 684"/>
                <a:gd name="T5" fmla="*/ 362 h 2196"/>
                <a:gd name="T6" fmla="*/ 38 w 684"/>
                <a:gd name="T7" fmla="*/ 405 h 2196"/>
                <a:gd name="T8" fmla="*/ 38 w 684"/>
                <a:gd name="T9" fmla="*/ 149 h 2196"/>
                <a:gd name="T10" fmla="*/ 38 w 684"/>
                <a:gd name="T11" fmla="*/ 149 h 2196"/>
                <a:gd name="T12" fmla="*/ 163 w 684"/>
                <a:gd name="T13" fmla="*/ 39 h 2196"/>
                <a:gd name="T14" fmla="*/ 163 w 684"/>
                <a:gd name="T15" fmla="*/ 39 h 2196"/>
                <a:gd name="T16" fmla="*/ 395 w 684"/>
                <a:gd name="T17" fmla="*/ 39 h 2196"/>
                <a:gd name="T18" fmla="*/ 395 w 684"/>
                <a:gd name="T19" fmla="*/ 0 h 2196"/>
                <a:gd name="T20" fmla="*/ 163 w 684"/>
                <a:gd name="T21" fmla="*/ 0 h 2196"/>
                <a:gd name="T22" fmla="*/ 163 w 684"/>
                <a:gd name="T23" fmla="*/ 0 h 2196"/>
                <a:gd name="T24" fmla="*/ 0 w 684"/>
                <a:gd name="T25" fmla="*/ 148 h 2196"/>
                <a:gd name="T26" fmla="*/ 0 w 684"/>
                <a:gd name="T27" fmla="*/ 149 h 2196"/>
                <a:gd name="T28" fmla="*/ 0 w 684"/>
                <a:gd name="T29" fmla="*/ 2196 h 2196"/>
                <a:gd name="T30" fmla="*/ 38 w 684"/>
                <a:gd name="T31" fmla="*/ 2196 h 2196"/>
                <a:gd name="T32" fmla="*/ 38 w 684"/>
                <a:gd name="T33" fmla="*/ 511 h 2196"/>
                <a:gd name="T34" fmla="*/ 38 w 684"/>
                <a:gd name="T35" fmla="*/ 511 h 2196"/>
                <a:gd name="T36" fmla="*/ 163 w 684"/>
                <a:gd name="T37" fmla="*/ 401 h 2196"/>
                <a:gd name="T38" fmla="*/ 163 w 684"/>
                <a:gd name="T39" fmla="*/ 401 h 2196"/>
                <a:gd name="T40" fmla="*/ 684 w 684"/>
                <a:gd name="T41" fmla="*/ 401 h 2196"/>
                <a:gd name="T42" fmla="*/ 684 w 684"/>
                <a:gd name="T43" fmla="*/ 362 h 2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4" h="2196">
                  <a:moveTo>
                    <a:pt x="684" y="362"/>
                  </a:moveTo>
                  <a:cubicBezTo>
                    <a:pt x="163" y="362"/>
                    <a:pt x="163" y="362"/>
                    <a:pt x="163" y="362"/>
                  </a:cubicBezTo>
                  <a:cubicBezTo>
                    <a:pt x="163" y="362"/>
                    <a:pt x="163" y="362"/>
                    <a:pt x="163" y="362"/>
                  </a:cubicBezTo>
                  <a:cubicBezTo>
                    <a:pt x="107" y="362"/>
                    <a:pt x="66" y="376"/>
                    <a:pt x="38" y="405"/>
                  </a:cubicBezTo>
                  <a:cubicBezTo>
                    <a:pt x="38" y="149"/>
                    <a:pt x="38" y="149"/>
                    <a:pt x="38" y="149"/>
                  </a:cubicBezTo>
                  <a:cubicBezTo>
                    <a:pt x="38" y="149"/>
                    <a:pt x="38" y="149"/>
                    <a:pt x="38" y="149"/>
                  </a:cubicBezTo>
                  <a:cubicBezTo>
                    <a:pt x="43" y="75"/>
                    <a:pt x="84" y="38"/>
                    <a:pt x="163" y="39"/>
                  </a:cubicBezTo>
                  <a:cubicBezTo>
                    <a:pt x="163" y="39"/>
                    <a:pt x="163" y="39"/>
                    <a:pt x="163" y="39"/>
                  </a:cubicBezTo>
                  <a:cubicBezTo>
                    <a:pt x="395" y="39"/>
                    <a:pt x="395" y="39"/>
                    <a:pt x="395" y="39"/>
                  </a:cubicBezTo>
                  <a:cubicBezTo>
                    <a:pt x="395" y="0"/>
                    <a:pt x="395" y="0"/>
                    <a:pt x="395" y="0"/>
                  </a:cubicBezTo>
                  <a:cubicBezTo>
                    <a:pt x="163" y="0"/>
                    <a:pt x="163" y="0"/>
                    <a:pt x="163" y="0"/>
                  </a:cubicBezTo>
                  <a:cubicBezTo>
                    <a:pt x="163" y="0"/>
                    <a:pt x="163" y="0"/>
                    <a:pt x="163" y="0"/>
                  </a:cubicBezTo>
                  <a:cubicBezTo>
                    <a:pt x="60" y="0"/>
                    <a:pt x="5" y="49"/>
                    <a:pt x="0" y="148"/>
                  </a:cubicBezTo>
                  <a:cubicBezTo>
                    <a:pt x="0" y="149"/>
                    <a:pt x="0" y="149"/>
                    <a:pt x="0" y="149"/>
                  </a:cubicBezTo>
                  <a:cubicBezTo>
                    <a:pt x="0" y="2196"/>
                    <a:pt x="0" y="2196"/>
                    <a:pt x="0" y="2196"/>
                  </a:cubicBezTo>
                  <a:cubicBezTo>
                    <a:pt x="38" y="2196"/>
                    <a:pt x="38" y="2196"/>
                    <a:pt x="38" y="2196"/>
                  </a:cubicBezTo>
                  <a:cubicBezTo>
                    <a:pt x="38" y="511"/>
                    <a:pt x="38" y="511"/>
                    <a:pt x="38" y="511"/>
                  </a:cubicBezTo>
                  <a:cubicBezTo>
                    <a:pt x="38" y="511"/>
                    <a:pt x="38" y="511"/>
                    <a:pt x="38" y="511"/>
                  </a:cubicBezTo>
                  <a:cubicBezTo>
                    <a:pt x="43" y="437"/>
                    <a:pt x="84" y="400"/>
                    <a:pt x="163" y="401"/>
                  </a:cubicBezTo>
                  <a:cubicBezTo>
                    <a:pt x="163" y="401"/>
                    <a:pt x="163" y="401"/>
                    <a:pt x="163" y="401"/>
                  </a:cubicBezTo>
                  <a:cubicBezTo>
                    <a:pt x="684" y="401"/>
                    <a:pt x="684" y="401"/>
                    <a:pt x="684" y="401"/>
                  </a:cubicBezTo>
                  <a:cubicBezTo>
                    <a:pt x="684" y="362"/>
                    <a:pt x="684" y="362"/>
                    <a:pt x="684" y="36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2" name="Freeform 14"/>
            <p:cNvSpPr>
              <a:spLocks/>
            </p:cNvSpPr>
            <p:nvPr/>
          </p:nvSpPr>
          <p:spPr bwMode="auto">
            <a:xfrm>
              <a:off x="4884953" y="3359477"/>
              <a:ext cx="1137937" cy="1784023"/>
            </a:xfrm>
            <a:custGeom>
              <a:avLst/>
              <a:gdLst>
                <a:gd name="T0" fmla="*/ 855 w 855"/>
                <a:gd name="T1" fmla="*/ 0 h 1341"/>
                <a:gd name="T2" fmla="*/ 163 w 855"/>
                <a:gd name="T3" fmla="*/ 0 h 1341"/>
                <a:gd name="T4" fmla="*/ 163 w 855"/>
                <a:gd name="T5" fmla="*/ 0 h 1341"/>
                <a:gd name="T6" fmla="*/ 0 w 855"/>
                <a:gd name="T7" fmla="*/ 148 h 1341"/>
                <a:gd name="T8" fmla="*/ 0 w 855"/>
                <a:gd name="T9" fmla="*/ 149 h 1341"/>
                <a:gd name="T10" fmla="*/ 0 w 855"/>
                <a:gd name="T11" fmla="*/ 1341 h 1341"/>
                <a:gd name="T12" fmla="*/ 38 w 855"/>
                <a:gd name="T13" fmla="*/ 1341 h 1341"/>
                <a:gd name="T14" fmla="*/ 38 w 855"/>
                <a:gd name="T15" fmla="*/ 149 h 1341"/>
                <a:gd name="T16" fmla="*/ 38 w 855"/>
                <a:gd name="T17" fmla="*/ 149 h 1341"/>
                <a:gd name="T18" fmla="*/ 163 w 855"/>
                <a:gd name="T19" fmla="*/ 39 h 1341"/>
                <a:gd name="T20" fmla="*/ 163 w 855"/>
                <a:gd name="T21" fmla="*/ 39 h 1341"/>
                <a:gd name="T22" fmla="*/ 855 w 855"/>
                <a:gd name="T23" fmla="*/ 39 h 1341"/>
                <a:gd name="T24" fmla="*/ 855 w 855"/>
                <a:gd name="T25" fmla="*/ 0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5" h="1341">
                  <a:moveTo>
                    <a:pt x="855" y="0"/>
                  </a:moveTo>
                  <a:cubicBezTo>
                    <a:pt x="163" y="0"/>
                    <a:pt x="163" y="0"/>
                    <a:pt x="163" y="0"/>
                  </a:cubicBezTo>
                  <a:cubicBezTo>
                    <a:pt x="163" y="0"/>
                    <a:pt x="163" y="0"/>
                    <a:pt x="163" y="0"/>
                  </a:cubicBezTo>
                  <a:cubicBezTo>
                    <a:pt x="59" y="0"/>
                    <a:pt x="5" y="49"/>
                    <a:pt x="0" y="148"/>
                  </a:cubicBezTo>
                  <a:cubicBezTo>
                    <a:pt x="0" y="149"/>
                    <a:pt x="0" y="149"/>
                    <a:pt x="0" y="149"/>
                  </a:cubicBezTo>
                  <a:cubicBezTo>
                    <a:pt x="0" y="1341"/>
                    <a:pt x="0" y="1341"/>
                    <a:pt x="0" y="1341"/>
                  </a:cubicBezTo>
                  <a:cubicBezTo>
                    <a:pt x="38" y="1341"/>
                    <a:pt x="38" y="1341"/>
                    <a:pt x="38" y="1341"/>
                  </a:cubicBezTo>
                  <a:cubicBezTo>
                    <a:pt x="38" y="149"/>
                    <a:pt x="38" y="149"/>
                    <a:pt x="38" y="149"/>
                  </a:cubicBezTo>
                  <a:cubicBezTo>
                    <a:pt x="38" y="149"/>
                    <a:pt x="38" y="149"/>
                    <a:pt x="38" y="149"/>
                  </a:cubicBezTo>
                  <a:cubicBezTo>
                    <a:pt x="42" y="75"/>
                    <a:pt x="84" y="38"/>
                    <a:pt x="163" y="39"/>
                  </a:cubicBezTo>
                  <a:cubicBezTo>
                    <a:pt x="163" y="39"/>
                    <a:pt x="163" y="39"/>
                    <a:pt x="163" y="39"/>
                  </a:cubicBezTo>
                  <a:cubicBezTo>
                    <a:pt x="855" y="39"/>
                    <a:pt x="855" y="39"/>
                    <a:pt x="855" y="39"/>
                  </a:cubicBezTo>
                  <a:cubicBezTo>
                    <a:pt x="855" y="0"/>
                    <a:pt x="855" y="0"/>
                    <a:pt x="855"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3" name="Freeform 15"/>
            <p:cNvSpPr>
              <a:spLocks/>
            </p:cNvSpPr>
            <p:nvPr/>
          </p:nvSpPr>
          <p:spPr bwMode="auto">
            <a:xfrm>
              <a:off x="4780206" y="4129274"/>
              <a:ext cx="825283" cy="1014226"/>
            </a:xfrm>
            <a:custGeom>
              <a:avLst/>
              <a:gdLst>
                <a:gd name="T0" fmla="*/ 620 w 620"/>
                <a:gd name="T1" fmla="*/ 1 h 762"/>
                <a:gd name="T2" fmla="*/ 163 w 620"/>
                <a:gd name="T3" fmla="*/ 1 h 762"/>
                <a:gd name="T4" fmla="*/ 163 w 620"/>
                <a:gd name="T5" fmla="*/ 1 h 762"/>
                <a:gd name="T6" fmla="*/ 0 w 620"/>
                <a:gd name="T7" fmla="*/ 149 h 762"/>
                <a:gd name="T8" fmla="*/ 0 w 620"/>
                <a:gd name="T9" fmla="*/ 150 h 762"/>
                <a:gd name="T10" fmla="*/ 0 w 620"/>
                <a:gd name="T11" fmla="*/ 762 h 762"/>
                <a:gd name="T12" fmla="*/ 39 w 620"/>
                <a:gd name="T13" fmla="*/ 762 h 762"/>
                <a:gd name="T14" fmla="*/ 39 w 620"/>
                <a:gd name="T15" fmla="*/ 150 h 762"/>
                <a:gd name="T16" fmla="*/ 38 w 620"/>
                <a:gd name="T17" fmla="*/ 150 h 762"/>
                <a:gd name="T18" fmla="*/ 163 w 620"/>
                <a:gd name="T19" fmla="*/ 39 h 762"/>
                <a:gd name="T20" fmla="*/ 163 w 620"/>
                <a:gd name="T21" fmla="*/ 39 h 762"/>
                <a:gd name="T22" fmla="*/ 620 w 620"/>
                <a:gd name="T23" fmla="*/ 39 h 762"/>
                <a:gd name="T24" fmla="*/ 620 w 620"/>
                <a:gd name="T25" fmla="*/ 1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762">
                  <a:moveTo>
                    <a:pt x="620" y="1"/>
                  </a:moveTo>
                  <a:cubicBezTo>
                    <a:pt x="163" y="1"/>
                    <a:pt x="163" y="1"/>
                    <a:pt x="163" y="1"/>
                  </a:cubicBezTo>
                  <a:cubicBezTo>
                    <a:pt x="163" y="1"/>
                    <a:pt x="163" y="1"/>
                    <a:pt x="163" y="1"/>
                  </a:cubicBezTo>
                  <a:cubicBezTo>
                    <a:pt x="60" y="0"/>
                    <a:pt x="5" y="50"/>
                    <a:pt x="0" y="149"/>
                  </a:cubicBezTo>
                  <a:cubicBezTo>
                    <a:pt x="0" y="150"/>
                    <a:pt x="0" y="150"/>
                    <a:pt x="0" y="150"/>
                  </a:cubicBezTo>
                  <a:cubicBezTo>
                    <a:pt x="0" y="762"/>
                    <a:pt x="0" y="762"/>
                    <a:pt x="0" y="762"/>
                  </a:cubicBezTo>
                  <a:cubicBezTo>
                    <a:pt x="39" y="762"/>
                    <a:pt x="39" y="762"/>
                    <a:pt x="39" y="762"/>
                  </a:cubicBezTo>
                  <a:cubicBezTo>
                    <a:pt x="39" y="150"/>
                    <a:pt x="39" y="150"/>
                    <a:pt x="39" y="150"/>
                  </a:cubicBezTo>
                  <a:cubicBezTo>
                    <a:pt x="38" y="150"/>
                    <a:pt x="38" y="150"/>
                    <a:pt x="38" y="150"/>
                  </a:cubicBezTo>
                  <a:cubicBezTo>
                    <a:pt x="43" y="76"/>
                    <a:pt x="84" y="39"/>
                    <a:pt x="163" y="39"/>
                  </a:cubicBezTo>
                  <a:cubicBezTo>
                    <a:pt x="163" y="39"/>
                    <a:pt x="163" y="39"/>
                    <a:pt x="163" y="39"/>
                  </a:cubicBezTo>
                  <a:cubicBezTo>
                    <a:pt x="620" y="39"/>
                    <a:pt x="620" y="39"/>
                    <a:pt x="620" y="39"/>
                  </a:cubicBezTo>
                  <a:cubicBezTo>
                    <a:pt x="620" y="1"/>
                    <a:pt x="620" y="1"/>
                    <a:pt x="620" y="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4" name="Freeform 16"/>
            <p:cNvSpPr>
              <a:spLocks/>
            </p:cNvSpPr>
            <p:nvPr/>
          </p:nvSpPr>
          <p:spPr bwMode="auto">
            <a:xfrm>
              <a:off x="3627984" y="1823059"/>
              <a:ext cx="353919" cy="355535"/>
            </a:xfrm>
            <a:custGeom>
              <a:avLst/>
              <a:gdLst>
                <a:gd name="T0" fmla="*/ 224 w 267"/>
                <a:gd name="T1" fmla="*/ 267 h 267"/>
                <a:gd name="T2" fmla="*/ 43 w 267"/>
                <a:gd name="T3" fmla="*/ 267 h 267"/>
                <a:gd name="T4" fmla="*/ 0 w 267"/>
                <a:gd name="T5" fmla="*/ 224 h 267"/>
                <a:gd name="T6" fmla="*/ 0 w 267"/>
                <a:gd name="T7" fmla="*/ 43 h 267"/>
                <a:gd name="T8" fmla="*/ 43 w 267"/>
                <a:gd name="T9" fmla="*/ 0 h 267"/>
                <a:gd name="T10" fmla="*/ 224 w 267"/>
                <a:gd name="T11" fmla="*/ 0 h 267"/>
                <a:gd name="T12" fmla="*/ 267 w 267"/>
                <a:gd name="T13" fmla="*/ 43 h 267"/>
                <a:gd name="T14" fmla="*/ 267 w 267"/>
                <a:gd name="T15" fmla="*/ 224 h 267"/>
                <a:gd name="T16" fmla="*/ 224 w 267"/>
                <a:gd name="T17"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7">
                  <a:moveTo>
                    <a:pt x="224" y="267"/>
                  </a:moveTo>
                  <a:cubicBezTo>
                    <a:pt x="43" y="267"/>
                    <a:pt x="43" y="267"/>
                    <a:pt x="43" y="267"/>
                  </a:cubicBezTo>
                  <a:cubicBezTo>
                    <a:pt x="20" y="267"/>
                    <a:pt x="0" y="247"/>
                    <a:pt x="0" y="224"/>
                  </a:cubicBezTo>
                  <a:cubicBezTo>
                    <a:pt x="0" y="43"/>
                    <a:pt x="0" y="43"/>
                    <a:pt x="0" y="43"/>
                  </a:cubicBezTo>
                  <a:cubicBezTo>
                    <a:pt x="0" y="19"/>
                    <a:pt x="20" y="0"/>
                    <a:pt x="43" y="0"/>
                  </a:cubicBezTo>
                  <a:cubicBezTo>
                    <a:pt x="224" y="0"/>
                    <a:pt x="224" y="0"/>
                    <a:pt x="224" y="0"/>
                  </a:cubicBezTo>
                  <a:cubicBezTo>
                    <a:pt x="247" y="0"/>
                    <a:pt x="267" y="19"/>
                    <a:pt x="267" y="43"/>
                  </a:cubicBezTo>
                  <a:cubicBezTo>
                    <a:pt x="267" y="224"/>
                    <a:pt x="267" y="224"/>
                    <a:pt x="267" y="224"/>
                  </a:cubicBezTo>
                  <a:cubicBezTo>
                    <a:pt x="267" y="247"/>
                    <a:pt x="247" y="267"/>
                    <a:pt x="224" y="2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5" name="Freeform 17"/>
            <p:cNvSpPr>
              <a:spLocks/>
            </p:cNvSpPr>
            <p:nvPr/>
          </p:nvSpPr>
          <p:spPr bwMode="auto">
            <a:xfrm>
              <a:off x="5054771" y="2067490"/>
              <a:ext cx="355506" cy="352360"/>
            </a:xfrm>
            <a:custGeom>
              <a:avLst/>
              <a:gdLst>
                <a:gd name="T0" fmla="*/ 224 w 267"/>
                <a:gd name="T1" fmla="*/ 266 h 266"/>
                <a:gd name="T2" fmla="*/ 43 w 267"/>
                <a:gd name="T3" fmla="*/ 266 h 266"/>
                <a:gd name="T4" fmla="*/ 0 w 267"/>
                <a:gd name="T5" fmla="*/ 223 h 266"/>
                <a:gd name="T6" fmla="*/ 0 w 267"/>
                <a:gd name="T7" fmla="*/ 43 h 266"/>
                <a:gd name="T8" fmla="*/ 43 w 267"/>
                <a:gd name="T9" fmla="*/ 0 h 266"/>
                <a:gd name="T10" fmla="*/ 224 w 267"/>
                <a:gd name="T11" fmla="*/ 0 h 266"/>
                <a:gd name="T12" fmla="*/ 267 w 267"/>
                <a:gd name="T13" fmla="*/ 43 h 266"/>
                <a:gd name="T14" fmla="*/ 267 w 267"/>
                <a:gd name="T15" fmla="*/ 223 h 266"/>
                <a:gd name="T16" fmla="*/ 224 w 267"/>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6">
                  <a:moveTo>
                    <a:pt x="224" y="266"/>
                  </a:moveTo>
                  <a:cubicBezTo>
                    <a:pt x="43" y="266"/>
                    <a:pt x="43" y="266"/>
                    <a:pt x="43" y="266"/>
                  </a:cubicBezTo>
                  <a:cubicBezTo>
                    <a:pt x="20" y="266"/>
                    <a:pt x="0" y="247"/>
                    <a:pt x="0" y="223"/>
                  </a:cubicBezTo>
                  <a:cubicBezTo>
                    <a:pt x="0" y="43"/>
                    <a:pt x="0" y="43"/>
                    <a:pt x="0" y="43"/>
                  </a:cubicBezTo>
                  <a:cubicBezTo>
                    <a:pt x="0" y="19"/>
                    <a:pt x="20" y="0"/>
                    <a:pt x="43" y="0"/>
                  </a:cubicBezTo>
                  <a:cubicBezTo>
                    <a:pt x="224" y="0"/>
                    <a:pt x="224" y="0"/>
                    <a:pt x="224" y="0"/>
                  </a:cubicBezTo>
                  <a:cubicBezTo>
                    <a:pt x="247" y="0"/>
                    <a:pt x="267" y="19"/>
                    <a:pt x="267" y="43"/>
                  </a:cubicBezTo>
                  <a:cubicBezTo>
                    <a:pt x="267" y="223"/>
                    <a:pt x="267" y="223"/>
                    <a:pt x="267" y="223"/>
                  </a:cubicBezTo>
                  <a:cubicBezTo>
                    <a:pt x="267" y="247"/>
                    <a:pt x="247" y="266"/>
                    <a:pt x="224" y="2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6" name="Freeform 18"/>
            <p:cNvSpPr>
              <a:spLocks/>
            </p:cNvSpPr>
            <p:nvPr/>
          </p:nvSpPr>
          <p:spPr bwMode="auto">
            <a:xfrm>
              <a:off x="5411865" y="2550001"/>
              <a:ext cx="353919" cy="355535"/>
            </a:xfrm>
            <a:custGeom>
              <a:avLst/>
              <a:gdLst>
                <a:gd name="T0" fmla="*/ 224 w 267"/>
                <a:gd name="T1" fmla="*/ 267 h 267"/>
                <a:gd name="T2" fmla="*/ 43 w 267"/>
                <a:gd name="T3" fmla="*/ 267 h 267"/>
                <a:gd name="T4" fmla="*/ 0 w 267"/>
                <a:gd name="T5" fmla="*/ 224 h 267"/>
                <a:gd name="T6" fmla="*/ 0 w 267"/>
                <a:gd name="T7" fmla="*/ 43 h 267"/>
                <a:gd name="T8" fmla="*/ 43 w 267"/>
                <a:gd name="T9" fmla="*/ 0 h 267"/>
                <a:gd name="T10" fmla="*/ 224 w 267"/>
                <a:gd name="T11" fmla="*/ 0 h 267"/>
                <a:gd name="T12" fmla="*/ 267 w 267"/>
                <a:gd name="T13" fmla="*/ 43 h 267"/>
                <a:gd name="T14" fmla="*/ 267 w 267"/>
                <a:gd name="T15" fmla="*/ 224 h 267"/>
                <a:gd name="T16" fmla="*/ 224 w 267"/>
                <a:gd name="T17"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7">
                  <a:moveTo>
                    <a:pt x="224" y="267"/>
                  </a:moveTo>
                  <a:cubicBezTo>
                    <a:pt x="43" y="267"/>
                    <a:pt x="43" y="267"/>
                    <a:pt x="43" y="267"/>
                  </a:cubicBezTo>
                  <a:cubicBezTo>
                    <a:pt x="20" y="267"/>
                    <a:pt x="0" y="247"/>
                    <a:pt x="0" y="224"/>
                  </a:cubicBezTo>
                  <a:cubicBezTo>
                    <a:pt x="0" y="43"/>
                    <a:pt x="0" y="43"/>
                    <a:pt x="0" y="43"/>
                  </a:cubicBezTo>
                  <a:cubicBezTo>
                    <a:pt x="0" y="20"/>
                    <a:pt x="20" y="0"/>
                    <a:pt x="43" y="0"/>
                  </a:cubicBezTo>
                  <a:cubicBezTo>
                    <a:pt x="224" y="0"/>
                    <a:pt x="224" y="0"/>
                    <a:pt x="224" y="0"/>
                  </a:cubicBezTo>
                  <a:cubicBezTo>
                    <a:pt x="247" y="0"/>
                    <a:pt x="267" y="20"/>
                    <a:pt x="267" y="43"/>
                  </a:cubicBezTo>
                  <a:cubicBezTo>
                    <a:pt x="267" y="224"/>
                    <a:pt x="267" y="224"/>
                    <a:pt x="267" y="224"/>
                  </a:cubicBezTo>
                  <a:cubicBezTo>
                    <a:pt x="267" y="247"/>
                    <a:pt x="247" y="267"/>
                    <a:pt x="224" y="26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7" name="Freeform 19"/>
            <p:cNvSpPr>
              <a:spLocks/>
            </p:cNvSpPr>
            <p:nvPr/>
          </p:nvSpPr>
          <p:spPr bwMode="auto">
            <a:xfrm>
              <a:off x="5900686" y="3207105"/>
              <a:ext cx="353919" cy="353948"/>
            </a:xfrm>
            <a:custGeom>
              <a:avLst/>
              <a:gdLst>
                <a:gd name="T0" fmla="*/ 223 w 266"/>
                <a:gd name="T1" fmla="*/ 266 h 266"/>
                <a:gd name="T2" fmla="*/ 43 w 266"/>
                <a:gd name="T3" fmla="*/ 266 h 266"/>
                <a:gd name="T4" fmla="*/ 0 w 266"/>
                <a:gd name="T5" fmla="*/ 224 h 266"/>
                <a:gd name="T6" fmla="*/ 0 w 266"/>
                <a:gd name="T7" fmla="*/ 43 h 266"/>
                <a:gd name="T8" fmla="*/ 43 w 266"/>
                <a:gd name="T9" fmla="*/ 0 h 266"/>
                <a:gd name="T10" fmla="*/ 223 w 266"/>
                <a:gd name="T11" fmla="*/ 0 h 266"/>
                <a:gd name="T12" fmla="*/ 266 w 266"/>
                <a:gd name="T13" fmla="*/ 43 h 266"/>
                <a:gd name="T14" fmla="*/ 266 w 266"/>
                <a:gd name="T15" fmla="*/ 224 h 266"/>
                <a:gd name="T16" fmla="*/ 223 w 266"/>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 h="266">
                  <a:moveTo>
                    <a:pt x="223" y="266"/>
                  </a:moveTo>
                  <a:cubicBezTo>
                    <a:pt x="43" y="266"/>
                    <a:pt x="43" y="266"/>
                    <a:pt x="43" y="266"/>
                  </a:cubicBezTo>
                  <a:cubicBezTo>
                    <a:pt x="19" y="266"/>
                    <a:pt x="0" y="247"/>
                    <a:pt x="0" y="224"/>
                  </a:cubicBezTo>
                  <a:cubicBezTo>
                    <a:pt x="0" y="43"/>
                    <a:pt x="0" y="43"/>
                    <a:pt x="0" y="43"/>
                  </a:cubicBezTo>
                  <a:cubicBezTo>
                    <a:pt x="0" y="19"/>
                    <a:pt x="19" y="0"/>
                    <a:pt x="43" y="0"/>
                  </a:cubicBezTo>
                  <a:cubicBezTo>
                    <a:pt x="223" y="0"/>
                    <a:pt x="223" y="0"/>
                    <a:pt x="223" y="0"/>
                  </a:cubicBezTo>
                  <a:cubicBezTo>
                    <a:pt x="247" y="0"/>
                    <a:pt x="266" y="19"/>
                    <a:pt x="266" y="43"/>
                  </a:cubicBezTo>
                  <a:cubicBezTo>
                    <a:pt x="266" y="224"/>
                    <a:pt x="266" y="224"/>
                    <a:pt x="266" y="224"/>
                  </a:cubicBezTo>
                  <a:cubicBezTo>
                    <a:pt x="266" y="247"/>
                    <a:pt x="247" y="266"/>
                    <a:pt x="223" y="2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8" name="Freeform 20"/>
            <p:cNvSpPr>
              <a:spLocks/>
            </p:cNvSpPr>
            <p:nvPr/>
          </p:nvSpPr>
          <p:spPr bwMode="auto">
            <a:xfrm>
              <a:off x="5549940" y="3978489"/>
              <a:ext cx="353920" cy="352360"/>
            </a:xfrm>
            <a:custGeom>
              <a:avLst/>
              <a:gdLst>
                <a:gd name="T0" fmla="*/ 224 w 267"/>
                <a:gd name="T1" fmla="*/ 266 h 266"/>
                <a:gd name="T2" fmla="*/ 43 w 267"/>
                <a:gd name="T3" fmla="*/ 266 h 266"/>
                <a:gd name="T4" fmla="*/ 0 w 267"/>
                <a:gd name="T5" fmla="*/ 223 h 266"/>
                <a:gd name="T6" fmla="*/ 0 w 267"/>
                <a:gd name="T7" fmla="*/ 43 h 266"/>
                <a:gd name="T8" fmla="*/ 43 w 267"/>
                <a:gd name="T9" fmla="*/ 0 h 266"/>
                <a:gd name="T10" fmla="*/ 224 w 267"/>
                <a:gd name="T11" fmla="*/ 0 h 266"/>
                <a:gd name="T12" fmla="*/ 267 w 267"/>
                <a:gd name="T13" fmla="*/ 43 h 266"/>
                <a:gd name="T14" fmla="*/ 267 w 267"/>
                <a:gd name="T15" fmla="*/ 223 h 266"/>
                <a:gd name="T16" fmla="*/ 224 w 267"/>
                <a:gd name="T1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6">
                  <a:moveTo>
                    <a:pt x="224" y="266"/>
                  </a:moveTo>
                  <a:cubicBezTo>
                    <a:pt x="43" y="266"/>
                    <a:pt x="43" y="266"/>
                    <a:pt x="43" y="266"/>
                  </a:cubicBezTo>
                  <a:cubicBezTo>
                    <a:pt x="20" y="266"/>
                    <a:pt x="0" y="247"/>
                    <a:pt x="0" y="223"/>
                  </a:cubicBezTo>
                  <a:cubicBezTo>
                    <a:pt x="0" y="43"/>
                    <a:pt x="0" y="43"/>
                    <a:pt x="0" y="43"/>
                  </a:cubicBezTo>
                  <a:cubicBezTo>
                    <a:pt x="0" y="19"/>
                    <a:pt x="20" y="0"/>
                    <a:pt x="43" y="0"/>
                  </a:cubicBezTo>
                  <a:cubicBezTo>
                    <a:pt x="224" y="0"/>
                    <a:pt x="224" y="0"/>
                    <a:pt x="224" y="0"/>
                  </a:cubicBezTo>
                  <a:cubicBezTo>
                    <a:pt x="248" y="0"/>
                    <a:pt x="267" y="19"/>
                    <a:pt x="267" y="43"/>
                  </a:cubicBezTo>
                  <a:cubicBezTo>
                    <a:pt x="267" y="223"/>
                    <a:pt x="267" y="223"/>
                    <a:pt x="267" y="223"/>
                  </a:cubicBezTo>
                  <a:cubicBezTo>
                    <a:pt x="267" y="247"/>
                    <a:pt x="248" y="266"/>
                    <a:pt x="224" y="26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19" name="Freeform 21"/>
            <p:cNvSpPr>
              <a:spLocks/>
            </p:cNvSpPr>
            <p:nvPr/>
          </p:nvSpPr>
          <p:spPr bwMode="auto">
            <a:xfrm>
              <a:off x="3158208" y="2269066"/>
              <a:ext cx="355506" cy="355535"/>
            </a:xfrm>
            <a:custGeom>
              <a:avLst/>
              <a:gdLst>
                <a:gd name="T0" fmla="*/ 224 w 267"/>
                <a:gd name="T1" fmla="*/ 267 h 267"/>
                <a:gd name="T2" fmla="*/ 43 w 267"/>
                <a:gd name="T3" fmla="*/ 267 h 267"/>
                <a:gd name="T4" fmla="*/ 0 w 267"/>
                <a:gd name="T5" fmla="*/ 224 h 267"/>
                <a:gd name="T6" fmla="*/ 0 w 267"/>
                <a:gd name="T7" fmla="*/ 43 h 267"/>
                <a:gd name="T8" fmla="*/ 43 w 267"/>
                <a:gd name="T9" fmla="*/ 0 h 267"/>
                <a:gd name="T10" fmla="*/ 224 w 267"/>
                <a:gd name="T11" fmla="*/ 0 h 267"/>
                <a:gd name="T12" fmla="*/ 267 w 267"/>
                <a:gd name="T13" fmla="*/ 43 h 267"/>
                <a:gd name="T14" fmla="*/ 267 w 267"/>
                <a:gd name="T15" fmla="*/ 224 h 267"/>
                <a:gd name="T16" fmla="*/ 224 w 267"/>
                <a:gd name="T17"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7">
                  <a:moveTo>
                    <a:pt x="224" y="267"/>
                  </a:moveTo>
                  <a:cubicBezTo>
                    <a:pt x="43" y="267"/>
                    <a:pt x="43" y="267"/>
                    <a:pt x="43" y="267"/>
                  </a:cubicBezTo>
                  <a:cubicBezTo>
                    <a:pt x="19" y="267"/>
                    <a:pt x="0" y="247"/>
                    <a:pt x="0" y="224"/>
                  </a:cubicBezTo>
                  <a:cubicBezTo>
                    <a:pt x="0" y="43"/>
                    <a:pt x="0" y="43"/>
                    <a:pt x="0" y="43"/>
                  </a:cubicBezTo>
                  <a:cubicBezTo>
                    <a:pt x="0" y="20"/>
                    <a:pt x="19" y="0"/>
                    <a:pt x="43" y="0"/>
                  </a:cubicBezTo>
                  <a:cubicBezTo>
                    <a:pt x="224" y="0"/>
                    <a:pt x="224" y="0"/>
                    <a:pt x="224" y="0"/>
                  </a:cubicBezTo>
                  <a:cubicBezTo>
                    <a:pt x="247" y="0"/>
                    <a:pt x="267" y="20"/>
                    <a:pt x="267" y="43"/>
                  </a:cubicBezTo>
                  <a:cubicBezTo>
                    <a:pt x="267" y="224"/>
                    <a:pt x="267" y="224"/>
                    <a:pt x="267" y="224"/>
                  </a:cubicBezTo>
                  <a:cubicBezTo>
                    <a:pt x="267" y="247"/>
                    <a:pt x="247" y="267"/>
                    <a:pt x="224" y="26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0" name="Freeform 22"/>
            <p:cNvSpPr>
              <a:spLocks/>
            </p:cNvSpPr>
            <p:nvPr/>
          </p:nvSpPr>
          <p:spPr bwMode="auto">
            <a:xfrm>
              <a:off x="3201059" y="2924582"/>
              <a:ext cx="355506" cy="355535"/>
            </a:xfrm>
            <a:custGeom>
              <a:avLst/>
              <a:gdLst>
                <a:gd name="T0" fmla="*/ 224 w 267"/>
                <a:gd name="T1" fmla="*/ 267 h 267"/>
                <a:gd name="T2" fmla="*/ 43 w 267"/>
                <a:gd name="T3" fmla="*/ 267 h 267"/>
                <a:gd name="T4" fmla="*/ 0 w 267"/>
                <a:gd name="T5" fmla="*/ 224 h 267"/>
                <a:gd name="T6" fmla="*/ 0 w 267"/>
                <a:gd name="T7" fmla="*/ 43 h 267"/>
                <a:gd name="T8" fmla="*/ 43 w 267"/>
                <a:gd name="T9" fmla="*/ 0 h 267"/>
                <a:gd name="T10" fmla="*/ 224 w 267"/>
                <a:gd name="T11" fmla="*/ 0 h 267"/>
                <a:gd name="T12" fmla="*/ 267 w 267"/>
                <a:gd name="T13" fmla="*/ 43 h 267"/>
                <a:gd name="T14" fmla="*/ 267 w 267"/>
                <a:gd name="T15" fmla="*/ 224 h 267"/>
                <a:gd name="T16" fmla="*/ 224 w 267"/>
                <a:gd name="T17"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267">
                  <a:moveTo>
                    <a:pt x="224" y="267"/>
                  </a:moveTo>
                  <a:cubicBezTo>
                    <a:pt x="43" y="267"/>
                    <a:pt x="43" y="267"/>
                    <a:pt x="43" y="267"/>
                  </a:cubicBezTo>
                  <a:cubicBezTo>
                    <a:pt x="19" y="267"/>
                    <a:pt x="0" y="247"/>
                    <a:pt x="0" y="224"/>
                  </a:cubicBezTo>
                  <a:cubicBezTo>
                    <a:pt x="0" y="43"/>
                    <a:pt x="0" y="43"/>
                    <a:pt x="0" y="43"/>
                  </a:cubicBezTo>
                  <a:cubicBezTo>
                    <a:pt x="0" y="20"/>
                    <a:pt x="19" y="0"/>
                    <a:pt x="43" y="0"/>
                  </a:cubicBezTo>
                  <a:cubicBezTo>
                    <a:pt x="224" y="0"/>
                    <a:pt x="224" y="0"/>
                    <a:pt x="224" y="0"/>
                  </a:cubicBezTo>
                  <a:cubicBezTo>
                    <a:pt x="247" y="0"/>
                    <a:pt x="267" y="20"/>
                    <a:pt x="267" y="43"/>
                  </a:cubicBezTo>
                  <a:cubicBezTo>
                    <a:pt x="267" y="224"/>
                    <a:pt x="267" y="224"/>
                    <a:pt x="267" y="224"/>
                  </a:cubicBezTo>
                  <a:cubicBezTo>
                    <a:pt x="267" y="247"/>
                    <a:pt x="247" y="267"/>
                    <a:pt x="224" y="26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1" name="Freeform 23"/>
            <p:cNvSpPr>
              <a:spLocks/>
            </p:cNvSpPr>
            <p:nvPr/>
          </p:nvSpPr>
          <p:spPr bwMode="auto">
            <a:xfrm>
              <a:off x="2850314" y="3484867"/>
              <a:ext cx="353919" cy="353947"/>
            </a:xfrm>
            <a:custGeom>
              <a:avLst/>
              <a:gdLst>
                <a:gd name="T0" fmla="*/ 223 w 266"/>
                <a:gd name="T1" fmla="*/ 267 h 267"/>
                <a:gd name="T2" fmla="*/ 43 w 266"/>
                <a:gd name="T3" fmla="*/ 267 h 267"/>
                <a:gd name="T4" fmla="*/ 0 w 266"/>
                <a:gd name="T5" fmla="*/ 224 h 267"/>
                <a:gd name="T6" fmla="*/ 0 w 266"/>
                <a:gd name="T7" fmla="*/ 43 h 267"/>
                <a:gd name="T8" fmla="*/ 43 w 266"/>
                <a:gd name="T9" fmla="*/ 0 h 267"/>
                <a:gd name="T10" fmla="*/ 223 w 266"/>
                <a:gd name="T11" fmla="*/ 0 h 267"/>
                <a:gd name="T12" fmla="*/ 266 w 266"/>
                <a:gd name="T13" fmla="*/ 43 h 267"/>
                <a:gd name="T14" fmla="*/ 266 w 266"/>
                <a:gd name="T15" fmla="*/ 224 h 267"/>
                <a:gd name="T16" fmla="*/ 223 w 266"/>
                <a:gd name="T17"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6" h="267">
                  <a:moveTo>
                    <a:pt x="223" y="267"/>
                  </a:moveTo>
                  <a:cubicBezTo>
                    <a:pt x="43" y="267"/>
                    <a:pt x="43" y="267"/>
                    <a:pt x="43" y="267"/>
                  </a:cubicBezTo>
                  <a:cubicBezTo>
                    <a:pt x="19" y="267"/>
                    <a:pt x="0" y="247"/>
                    <a:pt x="0" y="224"/>
                  </a:cubicBezTo>
                  <a:cubicBezTo>
                    <a:pt x="0" y="43"/>
                    <a:pt x="0" y="43"/>
                    <a:pt x="0" y="43"/>
                  </a:cubicBezTo>
                  <a:cubicBezTo>
                    <a:pt x="0" y="20"/>
                    <a:pt x="19" y="0"/>
                    <a:pt x="43" y="0"/>
                  </a:cubicBezTo>
                  <a:cubicBezTo>
                    <a:pt x="223" y="0"/>
                    <a:pt x="223" y="0"/>
                    <a:pt x="223" y="0"/>
                  </a:cubicBezTo>
                  <a:cubicBezTo>
                    <a:pt x="247" y="0"/>
                    <a:pt x="266" y="20"/>
                    <a:pt x="266" y="43"/>
                  </a:cubicBezTo>
                  <a:cubicBezTo>
                    <a:pt x="266" y="224"/>
                    <a:pt x="266" y="224"/>
                    <a:pt x="266" y="224"/>
                  </a:cubicBezTo>
                  <a:cubicBezTo>
                    <a:pt x="266" y="247"/>
                    <a:pt x="247" y="267"/>
                    <a:pt x="223" y="26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2" name="Freeform 24"/>
            <p:cNvSpPr>
              <a:spLocks noEditPoints="1"/>
            </p:cNvSpPr>
            <p:nvPr/>
          </p:nvSpPr>
          <p:spPr bwMode="auto">
            <a:xfrm>
              <a:off x="3466102" y="3815007"/>
              <a:ext cx="704665" cy="1328493"/>
            </a:xfrm>
            <a:custGeom>
              <a:avLst/>
              <a:gdLst>
                <a:gd name="T0" fmla="*/ 74 w 530"/>
                <a:gd name="T1" fmla="*/ 24 h 999"/>
                <a:gd name="T2" fmla="*/ 0 w 530"/>
                <a:gd name="T3" fmla="*/ 29 h 999"/>
                <a:gd name="T4" fmla="*/ 530 w 530"/>
                <a:gd name="T5" fmla="*/ 999 h 999"/>
                <a:gd name="T6" fmla="*/ 520 w 530"/>
                <a:gd name="T7" fmla="*/ 956 h 999"/>
                <a:gd name="T8" fmla="*/ 520 w 530"/>
                <a:gd name="T9" fmla="*/ 946 h 999"/>
                <a:gd name="T10" fmla="*/ 530 w 530"/>
                <a:gd name="T11" fmla="*/ 918 h 999"/>
                <a:gd name="T12" fmla="*/ 530 w 530"/>
                <a:gd name="T13" fmla="*/ 918 h 999"/>
                <a:gd name="T14" fmla="*/ 530 w 530"/>
                <a:gd name="T15" fmla="*/ 871 h 999"/>
                <a:gd name="T16" fmla="*/ 520 w 530"/>
                <a:gd name="T17" fmla="*/ 843 h 999"/>
                <a:gd name="T18" fmla="*/ 520 w 530"/>
                <a:gd name="T19" fmla="*/ 833 h 999"/>
                <a:gd name="T20" fmla="*/ 530 w 530"/>
                <a:gd name="T21" fmla="*/ 805 h 999"/>
                <a:gd name="T22" fmla="*/ 530 w 530"/>
                <a:gd name="T23" fmla="*/ 805 h 999"/>
                <a:gd name="T24" fmla="*/ 530 w 530"/>
                <a:gd name="T25" fmla="*/ 758 h 999"/>
                <a:gd name="T26" fmla="*/ 520 w 530"/>
                <a:gd name="T27" fmla="*/ 729 h 999"/>
                <a:gd name="T28" fmla="*/ 520 w 530"/>
                <a:gd name="T29" fmla="*/ 720 h 999"/>
                <a:gd name="T30" fmla="*/ 530 w 530"/>
                <a:gd name="T31" fmla="*/ 691 h 999"/>
                <a:gd name="T32" fmla="*/ 530 w 530"/>
                <a:gd name="T33" fmla="*/ 691 h 999"/>
                <a:gd name="T34" fmla="*/ 530 w 530"/>
                <a:gd name="T35" fmla="*/ 644 h 999"/>
                <a:gd name="T36" fmla="*/ 520 w 530"/>
                <a:gd name="T37" fmla="*/ 616 h 999"/>
                <a:gd name="T38" fmla="*/ 520 w 530"/>
                <a:gd name="T39" fmla="*/ 606 h 999"/>
                <a:gd name="T40" fmla="*/ 530 w 530"/>
                <a:gd name="T41" fmla="*/ 578 h 999"/>
                <a:gd name="T42" fmla="*/ 530 w 530"/>
                <a:gd name="T43" fmla="*/ 578 h 999"/>
                <a:gd name="T44" fmla="*/ 530 w 530"/>
                <a:gd name="T45" fmla="*/ 531 h 999"/>
                <a:gd name="T46" fmla="*/ 520 w 530"/>
                <a:gd name="T47" fmla="*/ 502 h 999"/>
                <a:gd name="T48" fmla="*/ 520 w 530"/>
                <a:gd name="T49" fmla="*/ 493 h 999"/>
                <a:gd name="T50" fmla="*/ 530 w 530"/>
                <a:gd name="T51" fmla="*/ 465 h 999"/>
                <a:gd name="T52" fmla="*/ 530 w 530"/>
                <a:gd name="T53" fmla="*/ 465 h 999"/>
                <a:gd name="T54" fmla="*/ 530 w 530"/>
                <a:gd name="T55" fmla="*/ 417 h 999"/>
                <a:gd name="T56" fmla="*/ 520 w 530"/>
                <a:gd name="T57" fmla="*/ 389 h 999"/>
                <a:gd name="T58" fmla="*/ 520 w 530"/>
                <a:gd name="T59" fmla="*/ 380 h 999"/>
                <a:gd name="T60" fmla="*/ 530 w 530"/>
                <a:gd name="T61" fmla="*/ 351 h 999"/>
                <a:gd name="T62" fmla="*/ 530 w 530"/>
                <a:gd name="T63" fmla="*/ 351 h 999"/>
                <a:gd name="T64" fmla="*/ 530 w 530"/>
                <a:gd name="T65" fmla="*/ 304 h 999"/>
                <a:gd name="T66" fmla="*/ 520 w 530"/>
                <a:gd name="T67" fmla="*/ 276 h 999"/>
                <a:gd name="T68" fmla="*/ 520 w 530"/>
                <a:gd name="T69" fmla="*/ 266 h 999"/>
                <a:gd name="T70" fmla="*/ 530 w 530"/>
                <a:gd name="T71" fmla="*/ 238 h 999"/>
                <a:gd name="T72" fmla="*/ 530 w 530"/>
                <a:gd name="T73" fmla="*/ 238 h 999"/>
                <a:gd name="T74" fmla="*/ 530 w 530"/>
                <a:gd name="T75" fmla="*/ 191 h 999"/>
                <a:gd name="T76" fmla="*/ 520 w 530"/>
                <a:gd name="T77" fmla="*/ 162 h 999"/>
                <a:gd name="T78" fmla="*/ 520 w 530"/>
                <a:gd name="T79" fmla="*/ 153 h 999"/>
                <a:gd name="T80" fmla="*/ 530 w 530"/>
                <a:gd name="T81" fmla="*/ 125 h 999"/>
                <a:gd name="T82" fmla="*/ 530 w 530"/>
                <a:gd name="T83" fmla="*/ 125 h 999"/>
                <a:gd name="T84" fmla="*/ 518 w 530"/>
                <a:gd name="T85" fmla="*/ 98 h 999"/>
                <a:gd name="T86" fmla="*/ 498 w 530"/>
                <a:gd name="T87" fmla="*/ 58 h 999"/>
                <a:gd name="T88" fmla="*/ 481 w 530"/>
                <a:gd name="T89" fmla="*/ 34 h 999"/>
                <a:gd name="T90" fmla="*/ 471 w 530"/>
                <a:gd name="T91" fmla="*/ 31 h 999"/>
                <a:gd name="T92" fmla="*/ 471 w 530"/>
                <a:gd name="T93" fmla="*/ 31 h 999"/>
                <a:gd name="T94" fmla="*/ 442 w 530"/>
                <a:gd name="T95" fmla="*/ 34 h 999"/>
                <a:gd name="T96" fmla="*/ 395 w 530"/>
                <a:gd name="T97" fmla="*/ 34 h 999"/>
                <a:gd name="T98" fmla="*/ 367 w 530"/>
                <a:gd name="T99" fmla="*/ 24 h 999"/>
                <a:gd name="T100" fmla="*/ 357 w 530"/>
                <a:gd name="T101" fmla="*/ 24 h 999"/>
                <a:gd name="T102" fmla="*/ 357 w 530"/>
                <a:gd name="T103" fmla="*/ 24 h 999"/>
                <a:gd name="T104" fmla="*/ 329 w 530"/>
                <a:gd name="T105" fmla="*/ 34 h 999"/>
                <a:gd name="T106" fmla="*/ 281 w 530"/>
                <a:gd name="T107" fmla="*/ 34 h 999"/>
                <a:gd name="T108" fmla="*/ 253 w 530"/>
                <a:gd name="T109" fmla="*/ 24 h 999"/>
                <a:gd name="T110" fmla="*/ 244 w 530"/>
                <a:gd name="T111" fmla="*/ 24 h 999"/>
                <a:gd name="T112" fmla="*/ 244 w 530"/>
                <a:gd name="T113" fmla="*/ 24 h 999"/>
                <a:gd name="T114" fmla="*/ 215 w 530"/>
                <a:gd name="T115" fmla="*/ 34 h 999"/>
                <a:gd name="T116" fmla="*/ 168 w 530"/>
                <a:gd name="T117" fmla="*/ 34 h 999"/>
                <a:gd name="T118" fmla="*/ 140 w 530"/>
                <a:gd name="T119" fmla="*/ 24 h 999"/>
                <a:gd name="T120" fmla="*/ 130 w 530"/>
                <a:gd name="T121" fmla="*/ 24 h 999"/>
                <a:gd name="T122" fmla="*/ 130 w 530"/>
                <a:gd name="T123" fmla="*/ 24 h 999"/>
                <a:gd name="T124" fmla="*/ 102 w 530"/>
                <a:gd name="T125" fmla="*/ 34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0" h="999">
                  <a:moveTo>
                    <a:pt x="0" y="29"/>
                  </a:moveTo>
                  <a:cubicBezTo>
                    <a:pt x="58" y="0"/>
                    <a:pt x="58" y="0"/>
                    <a:pt x="58" y="0"/>
                  </a:cubicBezTo>
                  <a:cubicBezTo>
                    <a:pt x="58" y="24"/>
                    <a:pt x="58" y="24"/>
                    <a:pt x="58" y="24"/>
                  </a:cubicBezTo>
                  <a:cubicBezTo>
                    <a:pt x="74" y="24"/>
                    <a:pt x="74" y="24"/>
                    <a:pt x="74" y="24"/>
                  </a:cubicBezTo>
                  <a:cubicBezTo>
                    <a:pt x="74" y="34"/>
                    <a:pt x="74" y="34"/>
                    <a:pt x="74" y="34"/>
                  </a:cubicBezTo>
                  <a:cubicBezTo>
                    <a:pt x="58" y="34"/>
                    <a:pt x="58" y="34"/>
                    <a:pt x="58" y="34"/>
                  </a:cubicBezTo>
                  <a:cubicBezTo>
                    <a:pt x="58" y="58"/>
                    <a:pt x="58" y="58"/>
                    <a:pt x="58" y="58"/>
                  </a:cubicBezTo>
                  <a:cubicBezTo>
                    <a:pt x="0" y="29"/>
                    <a:pt x="0" y="29"/>
                    <a:pt x="0" y="29"/>
                  </a:cubicBezTo>
                  <a:close/>
                  <a:moveTo>
                    <a:pt x="520" y="999"/>
                  </a:moveTo>
                  <a:cubicBezTo>
                    <a:pt x="520" y="984"/>
                    <a:pt x="520" y="984"/>
                    <a:pt x="520" y="984"/>
                  </a:cubicBezTo>
                  <a:cubicBezTo>
                    <a:pt x="530" y="984"/>
                    <a:pt x="530" y="984"/>
                    <a:pt x="530" y="984"/>
                  </a:cubicBezTo>
                  <a:cubicBezTo>
                    <a:pt x="530" y="999"/>
                    <a:pt x="530" y="999"/>
                    <a:pt x="530" y="999"/>
                  </a:cubicBezTo>
                  <a:cubicBezTo>
                    <a:pt x="520" y="999"/>
                    <a:pt x="520" y="999"/>
                    <a:pt x="520" y="999"/>
                  </a:cubicBezTo>
                  <a:close/>
                  <a:moveTo>
                    <a:pt x="530" y="975"/>
                  </a:moveTo>
                  <a:cubicBezTo>
                    <a:pt x="520" y="975"/>
                    <a:pt x="520" y="975"/>
                    <a:pt x="520" y="975"/>
                  </a:cubicBezTo>
                  <a:cubicBezTo>
                    <a:pt x="520" y="956"/>
                    <a:pt x="520" y="956"/>
                    <a:pt x="520" y="956"/>
                  </a:cubicBezTo>
                  <a:cubicBezTo>
                    <a:pt x="530" y="956"/>
                    <a:pt x="530" y="956"/>
                    <a:pt x="530" y="956"/>
                  </a:cubicBezTo>
                  <a:cubicBezTo>
                    <a:pt x="530" y="975"/>
                    <a:pt x="530" y="975"/>
                    <a:pt x="530" y="975"/>
                  </a:cubicBezTo>
                  <a:close/>
                  <a:moveTo>
                    <a:pt x="530" y="946"/>
                  </a:moveTo>
                  <a:cubicBezTo>
                    <a:pt x="520" y="946"/>
                    <a:pt x="520" y="946"/>
                    <a:pt x="520" y="946"/>
                  </a:cubicBezTo>
                  <a:cubicBezTo>
                    <a:pt x="520" y="928"/>
                    <a:pt x="520" y="928"/>
                    <a:pt x="520" y="928"/>
                  </a:cubicBezTo>
                  <a:cubicBezTo>
                    <a:pt x="530" y="928"/>
                    <a:pt x="530" y="928"/>
                    <a:pt x="530" y="928"/>
                  </a:cubicBezTo>
                  <a:cubicBezTo>
                    <a:pt x="530" y="946"/>
                    <a:pt x="530" y="946"/>
                    <a:pt x="530" y="946"/>
                  </a:cubicBezTo>
                  <a:close/>
                  <a:moveTo>
                    <a:pt x="530" y="918"/>
                  </a:moveTo>
                  <a:cubicBezTo>
                    <a:pt x="520" y="918"/>
                    <a:pt x="520" y="918"/>
                    <a:pt x="520" y="918"/>
                  </a:cubicBezTo>
                  <a:cubicBezTo>
                    <a:pt x="520" y="899"/>
                    <a:pt x="520" y="899"/>
                    <a:pt x="520" y="899"/>
                  </a:cubicBezTo>
                  <a:cubicBezTo>
                    <a:pt x="530" y="899"/>
                    <a:pt x="530" y="899"/>
                    <a:pt x="530" y="899"/>
                  </a:cubicBezTo>
                  <a:cubicBezTo>
                    <a:pt x="530" y="918"/>
                    <a:pt x="530" y="918"/>
                    <a:pt x="530" y="918"/>
                  </a:cubicBezTo>
                  <a:close/>
                  <a:moveTo>
                    <a:pt x="530" y="890"/>
                  </a:moveTo>
                  <a:cubicBezTo>
                    <a:pt x="520" y="890"/>
                    <a:pt x="520" y="890"/>
                    <a:pt x="520" y="890"/>
                  </a:cubicBezTo>
                  <a:cubicBezTo>
                    <a:pt x="520" y="871"/>
                    <a:pt x="520" y="871"/>
                    <a:pt x="520" y="871"/>
                  </a:cubicBezTo>
                  <a:cubicBezTo>
                    <a:pt x="530" y="871"/>
                    <a:pt x="530" y="871"/>
                    <a:pt x="530" y="871"/>
                  </a:cubicBezTo>
                  <a:cubicBezTo>
                    <a:pt x="530" y="890"/>
                    <a:pt x="530" y="890"/>
                    <a:pt x="530" y="890"/>
                  </a:cubicBezTo>
                  <a:close/>
                  <a:moveTo>
                    <a:pt x="530" y="861"/>
                  </a:moveTo>
                  <a:cubicBezTo>
                    <a:pt x="520" y="861"/>
                    <a:pt x="520" y="861"/>
                    <a:pt x="520" y="861"/>
                  </a:cubicBezTo>
                  <a:cubicBezTo>
                    <a:pt x="520" y="843"/>
                    <a:pt x="520" y="843"/>
                    <a:pt x="520" y="843"/>
                  </a:cubicBezTo>
                  <a:cubicBezTo>
                    <a:pt x="530" y="843"/>
                    <a:pt x="530" y="843"/>
                    <a:pt x="530" y="843"/>
                  </a:cubicBezTo>
                  <a:cubicBezTo>
                    <a:pt x="530" y="861"/>
                    <a:pt x="530" y="861"/>
                    <a:pt x="530" y="861"/>
                  </a:cubicBezTo>
                  <a:close/>
                  <a:moveTo>
                    <a:pt x="530" y="833"/>
                  </a:moveTo>
                  <a:cubicBezTo>
                    <a:pt x="520" y="833"/>
                    <a:pt x="520" y="833"/>
                    <a:pt x="520" y="833"/>
                  </a:cubicBezTo>
                  <a:cubicBezTo>
                    <a:pt x="520" y="814"/>
                    <a:pt x="520" y="814"/>
                    <a:pt x="520" y="814"/>
                  </a:cubicBezTo>
                  <a:cubicBezTo>
                    <a:pt x="530" y="814"/>
                    <a:pt x="530" y="814"/>
                    <a:pt x="530" y="814"/>
                  </a:cubicBezTo>
                  <a:cubicBezTo>
                    <a:pt x="530" y="833"/>
                    <a:pt x="530" y="833"/>
                    <a:pt x="530" y="833"/>
                  </a:cubicBezTo>
                  <a:close/>
                  <a:moveTo>
                    <a:pt x="530" y="805"/>
                  </a:moveTo>
                  <a:cubicBezTo>
                    <a:pt x="520" y="805"/>
                    <a:pt x="520" y="805"/>
                    <a:pt x="520" y="805"/>
                  </a:cubicBezTo>
                  <a:cubicBezTo>
                    <a:pt x="520" y="786"/>
                    <a:pt x="520" y="786"/>
                    <a:pt x="520" y="786"/>
                  </a:cubicBezTo>
                  <a:cubicBezTo>
                    <a:pt x="530" y="786"/>
                    <a:pt x="530" y="786"/>
                    <a:pt x="530" y="786"/>
                  </a:cubicBezTo>
                  <a:cubicBezTo>
                    <a:pt x="530" y="805"/>
                    <a:pt x="530" y="805"/>
                    <a:pt x="530" y="805"/>
                  </a:cubicBezTo>
                  <a:close/>
                  <a:moveTo>
                    <a:pt x="530" y="776"/>
                  </a:moveTo>
                  <a:cubicBezTo>
                    <a:pt x="520" y="776"/>
                    <a:pt x="520" y="776"/>
                    <a:pt x="520" y="776"/>
                  </a:cubicBezTo>
                  <a:cubicBezTo>
                    <a:pt x="520" y="758"/>
                    <a:pt x="520" y="758"/>
                    <a:pt x="520" y="758"/>
                  </a:cubicBezTo>
                  <a:cubicBezTo>
                    <a:pt x="530" y="758"/>
                    <a:pt x="530" y="758"/>
                    <a:pt x="530" y="758"/>
                  </a:cubicBezTo>
                  <a:cubicBezTo>
                    <a:pt x="530" y="776"/>
                    <a:pt x="530" y="776"/>
                    <a:pt x="530" y="776"/>
                  </a:cubicBezTo>
                  <a:close/>
                  <a:moveTo>
                    <a:pt x="530" y="748"/>
                  </a:moveTo>
                  <a:cubicBezTo>
                    <a:pt x="520" y="748"/>
                    <a:pt x="520" y="748"/>
                    <a:pt x="520" y="748"/>
                  </a:cubicBezTo>
                  <a:cubicBezTo>
                    <a:pt x="520" y="729"/>
                    <a:pt x="520" y="729"/>
                    <a:pt x="520" y="729"/>
                  </a:cubicBezTo>
                  <a:cubicBezTo>
                    <a:pt x="530" y="729"/>
                    <a:pt x="530" y="729"/>
                    <a:pt x="530" y="729"/>
                  </a:cubicBezTo>
                  <a:cubicBezTo>
                    <a:pt x="530" y="748"/>
                    <a:pt x="530" y="748"/>
                    <a:pt x="530" y="748"/>
                  </a:cubicBezTo>
                  <a:close/>
                  <a:moveTo>
                    <a:pt x="530" y="720"/>
                  </a:moveTo>
                  <a:cubicBezTo>
                    <a:pt x="520" y="720"/>
                    <a:pt x="520" y="720"/>
                    <a:pt x="520" y="720"/>
                  </a:cubicBezTo>
                  <a:cubicBezTo>
                    <a:pt x="520" y="701"/>
                    <a:pt x="520" y="701"/>
                    <a:pt x="520" y="701"/>
                  </a:cubicBezTo>
                  <a:cubicBezTo>
                    <a:pt x="530" y="701"/>
                    <a:pt x="530" y="701"/>
                    <a:pt x="530" y="701"/>
                  </a:cubicBezTo>
                  <a:cubicBezTo>
                    <a:pt x="530" y="720"/>
                    <a:pt x="530" y="720"/>
                    <a:pt x="530" y="720"/>
                  </a:cubicBezTo>
                  <a:close/>
                  <a:moveTo>
                    <a:pt x="530" y="691"/>
                  </a:moveTo>
                  <a:cubicBezTo>
                    <a:pt x="520" y="691"/>
                    <a:pt x="520" y="691"/>
                    <a:pt x="520" y="691"/>
                  </a:cubicBezTo>
                  <a:cubicBezTo>
                    <a:pt x="520" y="673"/>
                    <a:pt x="520" y="673"/>
                    <a:pt x="520" y="673"/>
                  </a:cubicBezTo>
                  <a:cubicBezTo>
                    <a:pt x="530" y="673"/>
                    <a:pt x="530" y="673"/>
                    <a:pt x="530" y="673"/>
                  </a:cubicBezTo>
                  <a:cubicBezTo>
                    <a:pt x="530" y="691"/>
                    <a:pt x="530" y="691"/>
                    <a:pt x="530" y="691"/>
                  </a:cubicBezTo>
                  <a:close/>
                  <a:moveTo>
                    <a:pt x="530" y="663"/>
                  </a:moveTo>
                  <a:cubicBezTo>
                    <a:pt x="520" y="663"/>
                    <a:pt x="520" y="663"/>
                    <a:pt x="520" y="663"/>
                  </a:cubicBezTo>
                  <a:cubicBezTo>
                    <a:pt x="520" y="644"/>
                    <a:pt x="520" y="644"/>
                    <a:pt x="520" y="644"/>
                  </a:cubicBezTo>
                  <a:cubicBezTo>
                    <a:pt x="530" y="644"/>
                    <a:pt x="530" y="644"/>
                    <a:pt x="530" y="644"/>
                  </a:cubicBezTo>
                  <a:cubicBezTo>
                    <a:pt x="530" y="663"/>
                    <a:pt x="530" y="663"/>
                    <a:pt x="530" y="663"/>
                  </a:cubicBezTo>
                  <a:close/>
                  <a:moveTo>
                    <a:pt x="530" y="635"/>
                  </a:moveTo>
                  <a:cubicBezTo>
                    <a:pt x="520" y="635"/>
                    <a:pt x="520" y="635"/>
                    <a:pt x="520" y="635"/>
                  </a:cubicBezTo>
                  <a:cubicBezTo>
                    <a:pt x="520" y="616"/>
                    <a:pt x="520" y="616"/>
                    <a:pt x="520" y="616"/>
                  </a:cubicBezTo>
                  <a:cubicBezTo>
                    <a:pt x="530" y="616"/>
                    <a:pt x="530" y="616"/>
                    <a:pt x="530" y="616"/>
                  </a:cubicBezTo>
                  <a:cubicBezTo>
                    <a:pt x="530" y="635"/>
                    <a:pt x="530" y="635"/>
                    <a:pt x="530" y="635"/>
                  </a:cubicBezTo>
                  <a:close/>
                  <a:moveTo>
                    <a:pt x="530" y="606"/>
                  </a:moveTo>
                  <a:cubicBezTo>
                    <a:pt x="520" y="606"/>
                    <a:pt x="520" y="606"/>
                    <a:pt x="520" y="606"/>
                  </a:cubicBezTo>
                  <a:cubicBezTo>
                    <a:pt x="520" y="588"/>
                    <a:pt x="520" y="588"/>
                    <a:pt x="520" y="588"/>
                  </a:cubicBezTo>
                  <a:cubicBezTo>
                    <a:pt x="530" y="588"/>
                    <a:pt x="530" y="588"/>
                    <a:pt x="530" y="588"/>
                  </a:cubicBezTo>
                  <a:cubicBezTo>
                    <a:pt x="530" y="606"/>
                    <a:pt x="530" y="606"/>
                    <a:pt x="530" y="606"/>
                  </a:cubicBezTo>
                  <a:close/>
                  <a:moveTo>
                    <a:pt x="530" y="578"/>
                  </a:moveTo>
                  <a:cubicBezTo>
                    <a:pt x="520" y="578"/>
                    <a:pt x="520" y="578"/>
                    <a:pt x="520" y="578"/>
                  </a:cubicBezTo>
                  <a:cubicBezTo>
                    <a:pt x="520" y="559"/>
                    <a:pt x="520" y="559"/>
                    <a:pt x="520" y="559"/>
                  </a:cubicBezTo>
                  <a:cubicBezTo>
                    <a:pt x="530" y="559"/>
                    <a:pt x="530" y="559"/>
                    <a:pt x="530" y="559"/>
                  </a:cubicBezTo>
                  <a:cubicBezTo>
                    <a:pt x="530" y="578"/>
                    <a:pt x="530" y="578"/>
                    <a:pt x="530" y="578"/>
                  </a:cubicBezTo>
                  <a:close/>
                  <a:moveTo>
                    <a:pt x="530" y="550"/>
                  </a:moveTo>
                  <a:cubicBezTo>
                    <a:pt x="520" y="550"/>
                    <a:pt x="520" y="550"/>
                    <a:pt x="520" y="550"/>
                  </a:cubicBezTo>
                  <a:cubicBezTo>
                    <a:pt x="520" y="531"/>
                    <a:pt x="520" y="531"/>
                    <a:pt x="520" y="531"/>
                  </a:cubicBezTo>
                  <a:cubicBezTo>
                    <a:pt x="530" y="531"/>
                    <a:pt x="530" y="531"/>
                    <a:pt x="530" y="531"/>
                  </a:cubicBezTo>
                  <a:cubicBezTo>
                    <a:pt x="530" y="550"/>
                    <a:pt x="530" y="550"/>
                    <a:pt x="530" y="550"/>
                  </a:cubicBezTo>
                  <a:close/>
                  <a:moveTo>
                    <a:pt x="530" y="521"/>
                  </a:moveTo>
                  <a:cubicBezTo>
                    <a:pt x="520" y="521"/>
                    <a:pt x="520" y="521"/>
                    <a:pt x="520" y="521"/>
                  </a:cubicBezTo>
                  <a:cubicBezTo>
                    <a:pt x="520" y="502"/>
                    <a:pt x="520" y="502"/>
                    <a:pt x="520" y="502"/>
                  </a:cubicBezTo>
                  <a:cubicBezTo>
                    <a:pt x="530" y="502"/>
                    <a:pt x="530" y="502"/>
                    <a:pt x="530" y="502"/>
                  </a:cubicBezTo>
                  <a:cubicBezTo>
                    <a:pt x="530" y="521"/>
                    <a:pt x="530" y="521"/>
                    <a:pt x="530" y="521"/>
                  </a:cubicBezTo>
                  <a:close/>
                  <a:moveTo>
                    <a:pt x="530" y="493"/>
                  </a:moveTo>
                  <a:cubicBezTo>
                    <a:pt x="520" y="493"/>
                    <a:pt x="520" y="493"/>
                    <a:pt x="520" y="493"/>
                  </a:cubicBezTo>
                  <a:cubicBezTo>
                    <a:pt x="520" y="474"/>
                    <a:pt x="520" y="474"/>
                    <a:pt x="520" y="474"/>
                  </a:cubicBezTo>
                  <a:cubicBezTo>
                    <a:pt x="530" y="474"/>
                    <a:pt x="530" y="474"/>
                    <a:pt x="530" y="474"/>
                  </a:cubicBezTo>
                  <a:cubicBezTo>
                    <a:pt x="530" y="493"/>
                    <a:pt x="530" y="493"/>
                    <a:pt x="530" y="493"/>
                  </a:cubicBezTo>
                  <a:close/>
                  <a:moveTo>
                    <a:pt x="530" y="465"/>
                  </a:moveTo>
                  <a:cubicBezTo>
                    <a:pt x="520" y="465"/>
                    <a:pt x="520" y="465"/>
                    <a:pt x="520" y="465"/>
                  </a:cubicBezTo>
                  <a:cubicBezTo>
                    <a:pt x="520" y="446"/>
                    <a:pt x="520" y="446"/>
                    <a:pt x="520" y="446"/>
                  </a:cubicBezTo>
                  <a:cubicBezTo>
                    <a:pt x="530" y="446"/>
                    <a:pt x="530" y="446"/>
                    <a:pt x="530" y="446"/>
                  </a:cubicBezTo>
                  <a:cubicBezTo>
                    <a:pt x="530" y="465"/>
                    <a:pt x="530" y="465"/>
                    <a:pt x="530" y="465"/>
                  </a:cubicBezTo>
                  <a:close/>
                  <a:moveTo>
                    <a:pt x="530" y="436"/>
                  </a:moveTo>
                  <a:cubicBezTo>
                    <a:pt x="520" y="436"/>
                    <a:pt x="520" y="436"/>
                    <a:pt x="520" y="436"/>
                  </a:cubicBezTo>
                  <a:cubicBezTo>
                    <a:pt x="520" y="417"/>
                    <a:pt x="520" y="417"/>
                    <a:pt x="520" y="417"/>
                  </a:cubicBezTo>
                  <a:cubicBezTo>
                    <a:pt x="530" y="417"/>
                    <a:pt x="530" y="417"/>
                    <a:pt x="530" y="417"/>
                  </a:cubicBezTo>
                  <a:cubicBezTo>
                    <a:pt x="530" y="436"/>
                    <a:pt x="530" y="436"/>
                    <a:pt x="530" y="436"/>
                  </a:cubicBezTo>
                  <a:close/>
                  <a:moveTo>
                    <a:pt x="530" y="408"/>
                  </a:moveTo>
                  <a:cubicBezTo>
                    <a:pt x="520" y="408"/>
                    <a:pt x="520" y="408"/>
                    <a:pt x="520" y="408"/>
                  </a:cubicBezTo>
                  <a:cubicBezTo>
                    <a:pt x="520" y="389"/>
                    <a:pt x="520" y="389"/>
                    <a:pt x="520" y="389"/>
                  </a:cubicBezTo>
                  <a:cubicBezTo>
                    <a:pt x="530" y="389"/>
                    <a:pt x="530" y="389"/>
                    <a:pt x="530" y="389"/>
                  </a:cubicBezTo>
                  <a:cubicBezTo>
                    <a:pt x="530" y="408"/>
                    <a:pt x="530" y="408"/>
                    <a:pt x="530" y="408"/>
                  </a:cubicBezTo>
                  <a:close/>
                  <a:moveTo>
                    <a:pt x="530" y="380"/>
                  </a:moveTo>
                  <a:cubicBezTo>
                    <a:pt x="520" y="380"/>
                    <a:pt x="520" y="380"/>
                    <a:pt x="520" y="380"/>
                  </a:cubicBezTo>
                  <a:cubicBezTo>
                    <a:pt x="520" y="361"/>
                    <a:pt x="520" y="361"/>
                    <a:pt x="520" y="361"/>
                  </a:cubicBezTo>
                  <a:cubicBezTo>
                    <a:pt x="530" y="361"/>
                    <a:pt x="530" y="361"/>
                    <a:pt x="530" y="361"/>
                  </a:cubicBezTo>
                  <a:cubicBezTo>
                    <a:pt x="530" y="380"/>
                    <a:pt x="530" y="380"/>
                    <a:pt x="530" y="380"/>
                  </a:cubicBezTo>
                  <a:close/>
                  <a:moveTo>
                    <a:pt x="530" y="351"/>
                  </a:moveTo>
                  <a:cubicBezTo>
                    <a:pt x="520" y="351"/>
                    <a:pt x="520" y="351"/>
                    <a:pt x="520" y="351"/>
                  </a:cubicBezTo>
                  <a:cubicBezTo>
                    <a:pt x="520" y="332"/>
                    <a:pt x="520" y="332"/>
                    <a:pt x="520" y="332"/>
                  </a:cubicBezTo>
                  <a:cubicBezTo>
                    <a:pt x="530" y="332"/>
                    <a:pt x="530" y="332"/>
                    <a:pt x="530" y="332"/>
                  </a:cubicBezTo>
                  <a:cubicBezTo>
                    <a:pt x="530" y="351"/>
                    <a:pt x="530" y="351"/>
                    <a:pt x="530" y="351"/>
                  </a:cubicBezTo>
                  <a:close/>
                  <a:moveTo>
                    <a:pt x="530" y="323"/>
                  </a:moveTo>
                  <a:cubicBezTo>
                    <a:pt x="520" y="323"/>
                    <a:pt x="520" y="323"/>
                    <a:pt x="520" y="323"/>
                  </a:cubicBezTo>
                  <a:cubicBezTo>
                    <a:pt x="520" y="304"/>
                    <a:pt x="520" y="304"/>
                    <a:pt x="520" y="304"/>
                  </a:cubicBezTo>
                  <a:cubicBezTo>
                    <a:pt x="530" y="304"/>
                    <a:pt x="530" y="304"/>
                    <a:pt x="530" y="304"/>
                  </a:cubicBezTo>
                  <a:cubicBezTo>
                    <a:pt x="530" y="323"/>
                    <a:pt x="530" y="323"/>
                    <a:pt x="530" y="323"/>
                  </a:cubicBezTo>
                  <a:close/>
                  <a:moveTo>
                    <a:pt x="530" y="295"/>
                  </a:moveTo>
                  <a:cubicBezTo>
                    <a:pt x="520" y="295"/>
                    <a:pt x="520" y="295"/>
                    <a:pt x="520" y="295"/>
                  </a:cubicBezTo>
                  <a:cubicBezTo>
                    <a:pt x="520" y="276"/>
                    <a:pt x="520" y="276"/>
                    <a:pt x="520" y="276"/>
                  </a:cubicBezTo>
                  <a:cubicBezTo>
                    <a:pt x="530" y="276"/>
                    <a:pt x="530" y="276"/>
                    <a:pt x="530" y="276"/>
                  </a:cubicBezTo>
                  <a:cubicBezTo>
                    <a:pt x="530" y="295"/>
                    <a:pt x="530" y="295"/>
                    <a:pt x="530" y="295"/>
                  </a:cubicBezTo>
                  <a:close/>
                  <a:moveTo>
                    <a:pt x="530" y="266"/>
                  </a:moveTo>
                  <a:cubicBezTo>
                    <a:pt x="520" y="266"/>
                    <a:pt x="520" y="266"/>
                    <a:pt x="520" y="266"/>
                  </a:cubicBezTo>
                  <a:cubicBezTo>
                    <a:pt x="520" y="247"/>
                    <a:pt x="520" y="247"/>
                    <a:pt x="520" y="247"/>
                  </a:cubicBezTo>
                  <a:cubicBezTo>
                    <a:pt x="530" y="247"/>
                    <a:pt x="530" y="247"/>
                    <a:pt x="530" y="247"/>
                  </a:cubicBezTo>
                  <a:cubicBezTo>
                    <a:pt x="530" y="266"/>
                    <a:pt x="530" y="266"/>
                    <a:pt x="530" y="266"/>
                  </a:cubicBezTo>
                  <a:close/>
                  <a:moveTo>
                    <a:pt x="530" y="238"/>
                  </a:moveTo>
                  <a:cubicBezTo>
                    <a:pt x="520" y="238"/>
                    <a:pt x="520" y="238"/>
                    <a:pt x="520" y="238"/>
                  </a:cubicBezTo>
                  <a:cubicBezTo>
                    <a:pt x="520" y="219"/>
                    <a:pt x="520" y="219"/>
                    <a:pt x="520" y="219"/>
                  </a:cubicBezTo>
                  <a:cubicBezTo>
                    <a:pt x="530" y="219"/>
                    <a:pt x="530" y="219"/>
                    <a:pt x="530" y="219"/>
                  </a:cubicBezTo>
                  <a:cubicBezTo>
                    <a:pt x="530" y="238"/>
                    <a:pt x="530" y="238"/>
                    <a:pt x="530" y="238"/>
                  </a:cubicBezTo>
                  <a:close/>
                  <a:moveTo>
                    <a:pt x="530" y="210"/>
                  </a:moveTo>
                  <a:cubicBezTo>
                    <a:pt x="520" y="210"/>
                    <a:pt x="520" y="210"/>
                    <a:pt x="520" y="210"/>
                  </a:cubicBezTo>
                  <a:cubicBezTo>
                    <a:pt x="520" y="191"/>
                    <a:pt x="520" y="191"/>
                    <a:pt x="520" y="191"/>
                  </a:cubicBezTo>
                  <a:cubicBezTo>
                    <a:pt x="530" y="191"/>
                    <a:pt x="530" y="191"/>
                    <a:pt x="530" y="191"/>
                  </a:cubicBezTo>
                  <a:cubicBezTo>
                    <a:pt x="530" y="210"/>
                    <a:pt x="530" y="210"/>
                    <a:pt x="530" y="210"/>
                  </a:cubicBezTo>
                  <a:close/>
                  <a:moveTo>
                    <a:pt x="530" y="181"/>
                  </a:moveTo>
                  <a:cubicBezTo>
                    <a:pt x="520" y="181"/>
                    <a:pt x="520" y="181"/>
                    <a:pt x="520" y="181"/>
                  </a:cubicBezTo>
                  <a:cubicBezTo>
                    <a:pt x="520" y="162"/>
                    <a:pt x="520" y="162"/>
                    <a:pt x="520" y="162"/>
                  </a:cubicBezTo>
                  <a:cubicBezTo>
                    <a:pt x="530" y="162"/>
                    <a:pt x="530" y="162"/>
                    <a:pt x="530" y="162"/>
                  </a:cubicBezTo>
                  <a:cubicBezTo>
                    <a:pt x="530" y="181"/>
                    <a:pt x="530" y="181"/>
                    <a:pt x="530" y="181"/>
                  </a:cubicBezTo>
                  <a:close/>
                  <a:moveTo>
                    <a:pt x="530" y="153"/>
                  </a:moveTo>
                  <a:cubicBezTo>
                    <a:pt x="520" y="153"/>
                    <a:pt x="520" y="153"/>
                    <a:pt x="520" y="153"/>
                  </a:cubicBezTo>
                  <a:cubicBezTo>
                    <a:pt x="520" y="134"/>
                    <a:pt x="520" y="134"/>
                    <a:pt x="520" y="134"/>
                  </a:cubicBezTo>
                  <a:cubicBezTo>
                    <a:pt x="530" y="134"/>
                    <a:pt x="530" y="134"/>
                    <a:pt x="530" y="134"/>
                  </a:cubicBezTo>
                  <a:cubicBezTo>
                    <a:pt x="530" y="153"/>
                    <a:pt x="530" y="153"/>
                    <a:pt x="530" y="153"/>
                  </a:cubicBezTo>
                  <a:close/>
                  <a:moveTo>
                    <a:pt x="530" y="125"/>
                  </a:moveTo>
                  <a:cubicBezTo>
                    <a:pt x="520" y="125"/>
                    <a:pt x="520" y="125"/>
                    <a:pt x="520" y="125"/>
                  </a:cubicBezTo>
                  <a:cubicBezTo>
                    <a:pt x="519" y="106"/>
                    <a:pt x="519" y="106"/>
                    <a:pt x="519" y="106"/>
                  </a:cubicBezTo>
                  <a:cubicBezTo>
                    <a:pt x="529" y="105"/>
                    <a:pt x="529" y="105"/>
                    <a:pt x="529" y="105"/>
                  </a:cubicBezTo>
                  <a:cubicBezTo>
                    <a:pt x="530" y="125"/>
                    <a:pt x="530" y="125"/>
                    <a:pt x="530" y="125"/>
                  </a:cubicBezTo>
                  <a:close/>
                  <a:moveTo>
                    <a:pt x="527" y="96"/>
                  </a:moveTo>
                  <a:cubicBezTo>
                    <a:pt x="521" y="77"/>
                    <a:pt x="521" y="77"/>
                    <a:pt x="521" y="77"/>
                  </a:cubicBezTo>
                  <a:cubicBezTo>
                    <a:pt x="513" y="80"/>
                    <a:pt x="513" y="80"/>
                    <a:pt x="513" y="80"/>
                  </a:cubicBezTo>
                  <a:cubicBezTo>
                    <a:pt x="515" y="86"/>
                    <a:pt x="517" y="92"/>
                    <a:pt x="518" y="98"/>
                  </a:cubicBezTo>
                  <a:cubicBezTo>
                    <a:pt x="527" y="96"/>
                    <a:pt x="527" y="96"/>
                    <a:pt x="527" y="96"/>
                  </a:cubicBezTo>
                  <a:close/>
                  <a:moveTo>
                    <a:pt x="517" y="68"/>
                  </a:moveTo>
                  <a:cubicBezTo>
                    <a:pt x="505" y="51"/>
                    <a:pt x="505" y="51"/>
                    <a:pt x="505" y="51"/>
                  </a:cubicBezTo>
                  <a:cubicBezTo>
                    <a:pt x="498" y="58"/>
                    <a:pt x="498" y="58"/>
                    <a:pt x="498" y="58"/>
                  </a:cubicBezTo>
                  <a:cubicBezTo>
                    <a:pt x="509" y="72"/>
                    <a:pt x="509" y="72"/>
                    <a:pt x="509" y="72"/>
                  </a:cubicBezTo>
                  <a:cubicBezTo>
                    <a:pt x="517" y="68"/>
                    <a:pt x="517" y="68"/>
                    <a:pt x="517" y="68"/>
                  </a:cubicBezTo>
                  <a:close/>
                  <a:moveTo>
                    <a:pt x="498" y="45"/>
                  </a:moveTo>
                  <a:cubicBezTo>
                    <a:pt x="481" y="34"/>
                    <a:pt x="481" y="34"/>
                    <a:pt x="481" y="34"/>
                  </a:cubicBezTo>
                  <a:cubicBezTo>
                    <a:pt x="477" y="43"/>
                    <a:pt x="477" y="43"/>
                    <a:pt x="477" y="43"/>
                  </a:cubicBezTo>
                  <a:cubicBezTo>
                    <a:pt x="492" y="52"/>
                    <a:pt x="492" y="52"/>
                    <a:pt x="492" y="52"/>
                  </a:cubicBezTo>
                  <a:cubicBezTo>
                    <a:pt x="498" y="45"/>
                    <a:pt x="498" y="45"/>
                    <a:pt x="498" y="45"/>
                  </a:cubicBezTo>
                  <a:close/>
                  <a:moveTo>
                    <a:pt x="471" y="31"/>
                  </a:moveTo>
                  <a:cubicBezTo>
                    <a:pt x="452" y="26"/>
                    <a:pt x="452" y="26"/>
                    <a:pt x="452" y="26"/>
                  </a:cubicBezTo>
                  <a:cubicBezTo>
                    <a:pt x="451" y="36"/>
                    <a:pt x="451" y="36"/>
                    <a:pt x="451" y="36"/>
                  </a:cubicBezTo>
                  <a:cubicBezTo>
                    <a:pt x="468" y="40"/>
                    <a:pt x="468" y="40"/>
                    <a:pt x="468" y="40"/>
                  </a:cubicBezTo>
                  <a:cubicBezTo>
                    <a:pt x="471" y="31"/>
                    <a:pt x="471" y="31"/>
                    <a:pt x="471" y="31"/>
                  </a:cubicBezTo>
                  <a:close/>
                  <a:moveTo>
                    <a:pt x="442" y="25"/>
                  </a:moveTo>
                  <a:cubicBezTo>
                    <a:pt x="423" y="24"/>
                    <a:pt x="423" y="24"/>
                    <a:pt x="423" y="24"/>
                  </a:cubicBezTo>
                  <a:cubicBezTo>
                    <a:pt x="423" y="34"/>
                    <a:pt x="423" y="34"/>
                    <a:pt x="423" y="34"/>
                  </a:cubicBezTo>
                  <a:cubicBezTo>
                    <a:pt x="442" y="34"/>
                    <a:pt x="442" y="34"/>
                    <a:pt x="442" y="34"/>
                  </a:cubicBezTo>
                  <a:cubicBezTo>
                    <a:pt x="442" y="25"/>
                    <a:pt x="442" y="25"/>
                    <a:pt x="442" y="25"/>
                  </a:cubicBezTo>
                  <a:close/>
                  <a:moveTo>
                    <a:pt x="414" y="24"/>
                  </a:moveTo>
                  <a:cubicBezTo>
                    <a:pt x="395" y="24"/>
                    <a:pt x="395" y="24"/>
                    <a:pt x="395" y="24"/>
                  </a:cubicBezTo>
                  <a:cubicBezTo>
                    <a:pt x="395" y="34"/>
                    <a:pt x="395" y="34"/>
                    <a:pt x="395" y="34"/>
                  </a:cubicBezTo>
                  <a:cubicBezTo>
                    <a:pt x="414" y="34"/>
                    <a:pt x="414" y="34"/>
                    <a:pt x="414" y="34"/>
                  </a:cubicBezTo>
                  <a:cubicBezTo>
                    <a:pt x="414" y="24"/>
                    <a:pt x="414" y="24"/>
                    <a:pt x="414" y="24"/>
                  </a:cubicBezTo>
                  <a:close/>
                  <a:moveTo>
                    <a:pt x="385" y="24"/>
                  </a:moveTo>
                  <a:cubicBezTo>
                    <a:pt x="367" y="24"/>
                    <a:pt x="367" y="24"/>
                    <a:pt x="367" y="24"/>
                  </a:cubicBezTo>
                  <a:cubicBezTo>
                    <a:pt x="367" y="34"/>
                    <a:pt x="367" y="34"/>
                    <a:pt x="367" y="34"/>
                  </a:cubicBezTo>
                  <a:cubicBezTo>
                    <a:pt x="385" y="34"/>
                    <a:pt x="385" y="34"/>
                    <a:pt x="385" y="34"/>
                  </a:cubicBezTo>
                  <a:cubicBezTo>
                    <a:pt x="385" y="24"/>
                    <a:pt x="385" y="24"/>
                    <a:pt x="385" y="24"/>
                  </a:cubicBezTo>
                  <a:close/>
                  <a:moveTo>
                    <a:pt x="357" y="24"/>
                  </a:moveTo>
                  <a:cubicBezTo>
                    <a:pt x="338" y="24"/>
                    <a:pt x="338" y="24"/>
                    <a:pt x="338" y="24"/>
                  </a:cubicBezTo>
                  <a:cubicBezTo>
                    <a:pt x="338" y="34"/>
                    <a:pt x="338" y="34"/>
                    <a:pt x="338" y="34"/>
                  </a:cubicBezTo>
                  <a:cubicBezTo>
                    <a:pt x="357" y="34"/>
                    <a:pt x="357" y="34"/>
                    <a:pt x="357" y="34"/>
                  </a:cubicBezTo>
                  <a:cubicBezTo>
                    <a:pt x="357" y="24"/>
                    <a:pt x="357" y="24"/>
                    <a:pt x="357" y="24"/>
                  </a:cubicBezTo>
                  <a:close/>
                  <a:moveTo>
                    <a:pt x="329" y="24"/>
                  </a:moveTo>
                  <a:cubicBezTo>
                    <a:pt x="310" y="24"/>
                    <a:pt x="310" y="24"/>
                    <a:pt x="310" y="24"/>
                  </a:cubicBezTo>
                  <a:cubicBezTo>
                    <a:pt x="310" y="34"/>
                    <a:pt x="310" y="34"/>
                    <a:pt x="310" y="34"/>
                  </a:cubicBezTo>
                  <a:cubicBezTo>
                    <a:pt x="329" y="34"/>
                    <a:pt x="329" y="34"/>
                    <a:pt x="329" y="34"/>
                  </a:cubicBezTo>
                  <a:cubicBezTo>
                    <a:pt x="329" y="24"/>
                    <a:pt x="329" y="24"/>
                    <a:pt x="329" y="24"/>
                  </a:cubicBezTo>
                  <a:close/>
                  <a:moveTo>
                    <a:pt x="300" y="24"/>
                  </a:moveTo>
                  <a:cubicBezTo>
                    <a:pt x="281" y="24"/>
                    <a:pt x="281" y="24"/>
                    <a:pt x="281" y="24"/>
                  </a:cubicBezTo>
                  <a:cubicBezTo>
                    <a:pt x="281" y="34"/>
                    <a:pt x="281" y="34"/>
                    <a:pt x="281" y="34"/>
                  </a:cubicBezTo>
                  <a:cubicBezTo>
                    <a:pt x="300" y="34"/>
                    <a:pt x="300" y="34"/>
                    <a:pt x="300" y="34"/>
                  </a:cubicBezTo>
                  <a:cubicBezTo>
                    <a:pt x="300" y="24"/>
                    <a:pt x="300" y="24"/>
                    <a:pt x="300" y="24"/>
                  </a:cubicBezTo>
                  <a:close/>
                  <a:moveTo>
                    <a:pt x="272" y="24"/>
                  </a:moveTo>
                  <a:cubicBezTo>
                    <a:pt x="253" y="24"/>
                    <a:pt x="253" y="24"/>
                    <a:pt x="253" y="24"/>
                  </a:cubicBezTo>
                  <a:cubicBezTo>
                    <a:pt x="253" y="34"/>
                    <a:pt x="253" y="34"/>
                    <a:pt x="253" y="34"/>
                  </a:cubicBezTo>
                  <a:cubicBezTo>
                    <a:pt x="272" y="34"/>
                    <a:pt x="272" y="34"/>
                    <a:pt x="272" y="34"/>
                  </a:cubicBezTo>
                  <a:cubicBezTo>
                    <a:pt x="272" y="24"/>
                    <a:pt x="272" y="24"/>
                    <a:pt x="272" y="24"/>
                  </a:cubicBezTo>
                  <a:close/>
                  <a:moveTo>
                    <a:pt x="244" y="24"/>
                  </a:moveTo>
                  <a:cubicBezTo>
                    <a:pt x="225" y="24"/>
                    <a:pt x="225" y="24"/>
                    <a:pt x="225" y="24"/>
                  </a:cubicBezTo>
                  <a:cubicBezTo>
                    <a:pt x="225" y="34"/>
                    <a:pt x="225" y="34"/>
                    <a:pt x="225" y="34"/>
                  </a:cubicBezTo>
                  <a:cubicBezTo>
                    <a:pt x="244" y="34"/>
                    <a:pt x="244" y="34"/>
                    <a:pt x="244" y="34"/>
                  </a:cubicBezTo>
                  <a:cubicBezTo>
                    <a:pt x="244" y="24"/>
                    <a:pt x="244" y="24"/>
                    <a:pt x="244" y="24"/>
                  </a:cubicBezTo>
                  <a:close/>
                  <a:moveTo>
                    <a:pt x="215" y="24"/>
                  </a:moveTo>
                  <a:cubicBezTo>
                    <a:pt x="196" y="24"/>
                    <a:pt x="196" y="24"/>
                    <a:pt x="196" y="24"/>
                  </a:cubicBezTo>
                  <a:cubicBezTo>
                    <a:pt x="196" y="34"/>
                    <a:pt x="196" y="34"/>
                    <a:pt x="196" y="34"/>
                  </a:cubicBezTo>
                  <a:cubicBezTo>
                    <a:pt x="215" y="34"/>
                    <a:pt x="215" y="34"/>
                    <a:pt x="215" y="34"/>
                  </a:cubicBezTo>
                  <a:cubicBezTo>
                    <a:pt x="215" y="24"/>
                    <a:pt x="215" y="24"/>
                    <a:pt x="215" y="24"/>
                  </a:cubicBezTo>
                  <a:close/>
                  <a:moveTo>
                    <a:pt x="187" y="24"/>
                  </a:moveTo>
                  <a:cubicBezTo>
                    <a:pt x="168" y="24"/>
                    <a:pt x="168" y="24"/>
                    <a:pt x="168" y="24"/>
                  </a:cubicBezTo>
                  <a:cubicBezTo>
                    <a:pt x="168" y="34"/>
                    <a:pt x="168" y="34"/>
                    <a:pt x="168" y="34"/>
                  </a:cubicBezTo>
                  <a:cubicBezTo>
                    <a:pt x="187" y="34"/>
                    <a:pt x="187" y="34"/>
                    <a:pt x="187" y="34"/>
                  </a:cubicBezTo>
                  <a:cubicBezTo>
                    <a:pt x="187" y="24"/>
                    <a:pt x="187" y="24"/>
                    <a:pt x="187" y="24"/>
                  </a:cubicBezTo>
                  <a:close/>
                  <a:moveTo>
                    <a:pt x="159" y="24"/>
                  </a:moveTo>
                  <a:cubicBezTo>
                    <a:pt x="140" y="24"/>
                    <a:pt x="140" y="24"/>
                    <a:pt x="140" y="24"/>
                  </a:cubicBezTo>
                  <a:cubicBezTo>
                    <a:pt x="140" y="34"/>
                    <a:pt x="140" y="34"/>
                    <a:pt x="140" y="34"/>
                  </a:cubicBezTo>
                  <a:cubicBezTo>
                    <a:pt x="159" y="34"/>
                    <a:pt x="159" y="34"/>
                    <a:pt x="159" y="34"/>
                  </a:cubicBezTo>
                  <a:cubicBezTo>
                    <a:pt x="159" y="24"/>
                    <a:pt x="159" y="24"/>
                    <a:pt x="159" y="24"/>
                  </a:cubicBezTo>
                  <a:close/>
                  <a:moveTo>
                    <a:pt x="130" y="24"/>
                  </a:moveTo>
                  <a:cubicBezTo>
                    <a:pt x="111" y="24"/>
                    <a:pt x="111" y="24"/>
                    <a:pt x="111" y="24"/>
                  </a:cubicBezTo>
                  <a:cubicBezTo>
                    <a:pt x="111" y="34"/>
                    <a:pt x="111" y="34"/>
                    <a:pt x="111" y="34"/>
                  </a:cubicBezTo>
                  <a:cubicBezTo>
                    <a:pt x="130" y="34"/>
                    <a:pt x="130" y="34"/>
                    <a:pt x="130" y="34"/>
                  </a:cubicBezTo>
                  <a:cubicBezTo>
                    <a:pt x="130" y="24"/>
                    <a:pt x="130" y="24"/>
                    <a:pt x="130" y="24"/>
                  </a:cubicBezTo>
                  <a:close/>
                  <a:moveTo>
                    <a:pt x="102" y="24"/>
                  </a:moveTo>
                  <a:cubicBezTo>
                    <a:pt x="83" y="24"/>
                    <a:pt x="83" y="24"/>
                    <a:pt x="83" y="24"/>
                  </a:cubicBezTo>
                  <a:cubicBezTo>
                    <a:pt x="83" y="34"/>
                    <a:pt x="83" y="34"/>
                    <a:pt x="83" y="34"/>
                  </a:cubicBezTo>
                  <a:cubicBezTo>
                    <a:pt x="102" y="34"/>
                    <a:pt x="102" y="34"/>
                    <a:pt x="102" y="34"/>
                  </a:cubicBezTo>
                  <a:cubicBezTo>
                    <a:pt x="102" y="24"/>
                    <a:pt x="102" y="24"/>
                    <a:pt x="102" y="2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3" name="Freeform 25"/>
            <p:cNvSpPr>
              <a:spLocks noEditPoints="1"/>
            </p:cNvSpPr>
            <p:nvPr/>
          </p:nvSpPr>
          <p:spPr bwMode="auto">
            <a:xfrm>
              <a:off x="3383574" y="2775385"/>
              <a:ext cx="704665" cy="277762"/>
            </a:xfrm>
            <a:custGeom>
              <a:avLst/>
              <a:gdLst>
                <a:gd name="T0" fmla="*/ 83 w 530"/>
                <a:gd name="T1" fmla="*/ 24 h 209"/>
                <a:gd name="T2" fmla="*/ 102 w 530"/>
                <a:gd name="T3" fmla="*/ 33 h 209"/>
                <a:gd name="T4" fmla="*/ 130 w 530"/>
                <a:gd name="T5" fmla="*/ 24 h 209"/>
                <a:gd name="T6" fmla="*/ 112 w 530"/>
                <a:gd name="T7" fmla="*/ 33 h 209"/>
                <a:gd name="T8" fmla="*/ 130 w 530"/>
                <a:gd name="T9" fmla="*/ 24 h 209"/>
                <a:gd name="T10" fmla="*/ 140 w 530"/>
                <a:gd name="T11" fmla="*/ 24 h 209"/>
                <a:gd name="T12" fmla="*/ 159 w 530"/>
                <a:gd name="T13" fmla="*/ 33 h 209"/>
                <a:gd name="T14" fmla="*/ 187 w 530"/>
                <a:gd name="T15" fmla="*/ 24 h 209"/>
                <a:gd name="T16" fmla="*/ 168 w 530"/>
                <a:gd name="T17" fmla="*/ 33 h 209"/>
                <a:gd name="T18" fmla="*/ 187 w 530"/>
                <a:gd name="T19" fmla="*/ 24 h 209"/>
                <a:gd name="T20" fmla="*/ 197 w 530"/>
                <a:gd name="T21" fmla="*/ 24 h 209"/>
                <a:gd name="T22" fmla="*/ 215 w 530"/>
                <a:gd name="T23" fmla="*/ 33 h 209"/>
                <a:gd name="T24" fmla="*/ 244 w 530"/>
                <a:gd name="T25" fmla="*/ 24 h 209"/>
                <a:gd name="T26" fmla="*/ 225 w 530"/>
                <a:gd name="T27" fmla="*/ 33 h 209"/>
                <a:gd name="T28" fmla="*/ 244 w 530"/>
                <a:gd name="T29" fmla="*/ 24 h 209"/>
                <a:gd name="T30" fmla="*/ 253 w 530"/>
                <a:gd name="T31" fmla="*/ 24 h 209"/>
                <a:gd name="T32" fmla="*/ 272 w 530"/>
                <a:gd name="T33" fmla="*/ 33 h 209"/>
                <a:gd name="T34" fmla="*/ 300 w 530"/>
                <a:gd name="T35" fmla="*/ 24 h 209"/>
                <a:gd name="T36" fmla="*/ 282 w 530"/>
                <a:gd name="T37" fmla="*/ 33 h 209"/>
                <a:gd name="T38" fmla="*/ 300 w 530"/>
                <a:gd name="T39" fmla="*/ 24 h 209"/>
                <a:gd name="T40" fmla="*/ 310 w 530"/>
                <a:gd name="T41" fmla="*/ 24 h 209"/>
                <a:gd name="T42" fmla="*/ 329 w 530"/>
                <a:gd name="T43" fmla="*/ 33 h 209"/>
                <a:gd name="T44" fmla="*/ 357 w 530"/>
                <a:gd name="T45" fmla="*/ 24 h 209"/>
                <a:gd name="T46" fmla="*/ 338 w 530"/>
                <a:gd name="T47" fmla="*/ 33 h 209"/>
                <a:gd name="T48" fmla="*/ 357 w 530"/>
                <a:gd name="T49" fmla="*/ 24 h 209"/>
                <a:gd name="T50" fmla="*/ 367 w 530"/>
                <a:gd name="T51" fmla="*/ 24 h 209"/>
                <a:gd name="T52" fmla="*/ 385 w 530"/>
                <a:gd name="T53" fmla="*/ 33 h 209"/>
                <a:gd name="T54" fmla="*/ 414 w 530"/>
                <a:gd name="T55" fmla="*/ 24 h 209"/>
                <a:gd name="T56" fmla="*/ 395 w 530"/>
                <a:gd name="T57" fmla="*/ 33 h 209"/>
                <a:gd name="T58" fmla="*/ 414 w 530"/>
                <a:gd name="T59" fmla="*/ 24 h 209"/>
                <a:gd name="T60" fmla="*/ 423 w 530"/>
                <a:gd name="T61" fmla="*/ 24 h 209"/>
                <a:gd name="T62" fmla="*/ 442 w 530"/>
                <a:gd name="T63" fmla="*/ 34 h 209"/>
                <a:gd name="T64" fmla="*/ 471 w 530"/>
                <a:gd name="T65" fmla="*/ 30 h 209"/>
                <a:gd name="T66" fmla="*/ 451 w 530"/>
                <a:gd name="T67" fmla="*/ 35 h 209"/>
                <a:gd name="T68" fmla="*/ 471 w 530"/>
                <a:gd name="T69" fmla="*/ 30 h 209"/>
                <a:gd name="T70" fmla="*/ 481 w 530"/>
                <a:gd name="T71" fmla="*/ 34 h 209"/>
                <a:gd name="T72" fmla="*/ 492 w 530"/>
                <a:gd name="T73" fmla="*/ 52 h 209"/>
                <a:gd name="T74" fmla="*/ 517 w 530"/>
                <a:gd name="T75" fmla="*/ 67 h 209"/>
                <a:gd name="T76" fmla="*/ 498 w 530"/>
                <a:gd name="T77" fmla="*/ 58 h 209"/>
                <a:gd name="T78" fmla="*/ 517 w 530"/>
                <a:gd name="T79" fmla="*/ 67 h 209"/>
                <a:gd name="T80" fmla="*/ 521 w 530"/>
                <a:gd name="T81" fmla="*/ 76 h 209"/>
                <a:gd name="T82" fmla="*/ 518 w 530"/>
                <a:gd name="T83" fmla="*/ 97 h 209"/>
                <a:gd name="T84" fmla="*/ 530 w 530"/>
                <a:gd name="T85" fmla="*/ 124 h 209"/>
                <a:gd name="T86" fmla="*/ 519 w 530"/>
                <a:gd name="T87" fmla="*/ 106 h 209"/>
                <a:gd name="T88" fmla="*/ 530 w 530"/>
                <a:gd name="T89" fmla="*/ 124 h 209"/>
                <a:gd name="T90" fmla="*/ 521 w 530"/>
                <a:gd name="T91" fmla="*/ 153 h 209"/>
                <a:gd name="T92" fmla="*/ 530 w 530"/>
                <a:gd name="T93" fmla="*/ 134 h 209"/>
                <a:gd name="T94" fmla="*/ 530 w 530"/>
                <a:gd name="T95" fmla="*/ 181 h 209"/>
                <a:gd name="T96" fmla="*/ 521 w 530"/>
                <a:gd name="T97" fmla="*/ 162 h 209"/>
                <a:gd name="T98" fmla="*/ 530 w 530"/>
                <a:gd name="T99" fmla="*/ 181 h 209"/>
                <a:gd name="T100" fmla="*/ 521 w 530"/>
                <a:gd name="T101" fmla="*/ 209 h 209"/>
                <a:gd name="T102" fmla="*/ 530 w 530"/>
                <a:gd name="T103" fmla="*/ 190 h 209"/>
                <a:gd name="T104" fmla="*/ 0 w 530"/>
                <a:gd name="T105" fmla="*/ 29 h 209"/>
                <a:gd name="T106" fmla="*/ 58 w 530"/>
                <a:gd name="T107" fmla="*/ 24 h 209"/>
                <a:gd name="T108" fmla="*/ 74 w 530"/>
                <a:gd name="T109" fmla="*/ 33 h 209"/>
                <a:gd name="T110" fmla="*/ 58 w 530"/>
                <a:gd name="T111" fmla="*/ 5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0" h="209">
                  <a:moveTo>
                    <a:pt x="102" y="24"/>
                  </a:moveTo>
                  <a:cubicBezTo>
                    <a:pt x="83" y="24"/>
                    <a:pt x="83" y="24"/>
                    <a:pt x="83" y="24"/>
                  </a:cubicBezTo>
                  <a:cubicBezTo>
                    <a:pt x="83" y="33"/>
                    <a:pt x="83" y="33"/>
                    <a:pt x="83" y="33"/>
                  </a:cubicBezTo>
                  <a:cubicBezTo>
                    <a:pt x="102" y="33"/>
                    <a:pt x="102" y="33"/>
                    <a:pt x="102" y="33"/>
                  </a:cubicBezTo>
                  <a:cubicBezTo>
                    <a:pt x="102" y="24"/>
                    <a:pt x="102" y="24"/>
                    <a:pt x="102" y="24"/>
                  </a:cubicBezTo>
                  <a:close/>
                  <a:moveTo>
                    <a:pt x="130" y="24"/>
                  </a:moveTo>
                  <a:cubicBezTo>
                    <a:pt x="112" y="24"/>
                    <a:pt x="112" y="24"/>
                    <a:pt x="112" y="24"/>
                  </a:cubicBezTo>
                  <a:cubicBezTo>
                    <a:pt x="112" y="33"/>
                    <a:pt x="112" y="33"/>
                    <a:pt x="112" y="33"/>
                  </a:cubicBezTo>
                  <a:cubicBezTo>
                    <a:pt x="130" y="33"/>
                    <a:pt x="130" y="33"/>
                    <a:pt x="130" y="33"/>
                  </a:cubicBezTo>
                  <a:cubicBezTo>
                    <a:pt x="130" y="24"/>
                    <a:pt x="130" y="24"/>
                    <a:pt x="130" y="24"/>
                  </a:cubicBezTo>
                  <a:close/>
                  <a:moveTo>
                    <a:pt x="159" y="24"/>
                  </a:moveTo>
                  <a:cubicBezTo>
                    <a:pt x="140" y="24"/>
                    <a:pt x="140" y="24"/>
                    <a:pt x="140" y="24"/>
                  </a:cubicBezTo>
                  <a:cubicBezTo>
                    <a:pt x="140" y="33"/>
                    <a:pt x="140" y="33"/>
                    <a:pt x="140" y="33"/>
                  </a:cubicBezTo>
                  <a:cubicBezTo>
                    <a:pt x="159" y="33"/>
                    <a:pt x="159" y="33"/>
                    <a:pt x="159" y="33"/>
                  </a:cubicBezTo>
                  <a:cubicBezTo>
                    <a:pt x="159" y="24"/>
                    <a:pt x="159" y="24"/>
                    <a:pt x="159" y="24"/>
                  </a:cubicBezTo>
                  <a:close/>
                  <a:moveTo>
                    <a:pt x="187" y="24"/>
                  </a:moveTo>
                  <a:cubicBezTo>
                    <a:pt x="168" y="24"/>
                    <a:pt x="168" y="24"/>
                    <a:pt x="168" y="24"/>
                  </a:cubicBezTo>
                  <a:cubicBezTo>
                    <a:pt x="168" y="33"/>
                    <a:pt x="168" y="33"/>
                    <a:pt x="168" y="33"/>
                  </a:cubicBezTo>
                  <a:cubicBezTo>
                    <a:pt x="187" y="33"/>
                    <a:pt x="187" y="33"/>
                    <a:pt x="187" y="33"/>
                  </a:cubicBezTo>
                  <a:cubicBezTo>
                    <a:pt x="187" y="24"/>
                    <a:pt x="187" y="24"/>
                    <a:pt x="187" y="24"/>
                  </a:cubicBezTo>
                  <a:close/>
                  <a:moveTo>
                    <a:pt x="215" y="24"/>
                  </a:moveTo>
                  <a:cubicBezTo>
                    <a:pt x="197" y="24"/>
                    <a:pt x="197" y="24"/>
                    <a:pt x="197" y="24"/>
                  </a:cubicBezTo>
                  <a:cubicBezTo>
                    <a:pt x="197" y="33"/>
                    <a:pt x="197" y="33"/>
                    <a:pt x="197" y="33"/>
                  </a:cubicBezTo>
                  <a:cubicBezTo>
                    <a:pt x="215" y="33"/>
                    <a:pt x="215" y="33"/>
                    <a:pt x="215" y="33"/>
                  </a:cubicBezTo>
                  <a:cubicBezTo>
                    <a:pt x="215" y="24"/>
                    <a:pt x="215" y="24"/>
                    <a:pt x="215" y="24"/>
                  </a:cubicBezTo>
                  <a:close/>
                  <a:moveTo>
                    <a:pt x="244" y="24"/>
                  </a:moveTo>
                  <a:cubicBezTo>
                    <a:pt x="225" y="24"/>
                    <a:pt x="225" y="24"/>
                    <a:pt x="225" y="24"/>
                  </a:cubicBezTo>
                  <a:cubicBezTo>
                    <a:pt x="225" y="33"/>
                    <a:pt x="225" y="33"/>
                    <a:pt x="225" y="33"/>
                  </a:cubicBezTo>
                  <a:cubicBezTo>
                    <a:pt x="244" y="33"/>
                    <a:pt x="244" y="33"/>
                    <a:pt x="244" y="33"/>
                  </a:cubicBezTo>
                  <a:cubicBezTo>
                    <a:pt x="244" y="24"/>
                    <a:pt x="244" y="24"/>
                    <a:pt x="244" y="24"/>
                  </a:cubicBezTo>
                  <a:close/>
                  <a:moveTo>
                    <a:pt x="272" y="24"/>
                  </a:moveTo>
                  <a:cubicBezTo>
                    <a:pt x="253" y="24"/>
                    <a:pt x="253" y="24"/>
                    <a:pt x="253" y="24"/>
                  </a:cubicBezTo>
                  <a:cubicBezTo>
                    <a:pt x="253" y="33"/>
                    <a:pt x="253" y="33"/>
                    <a:pt x="253" y="33"/>
                  </a:cubicBezTo>
                  <a:cubicBezTo>
                    <a:pt x="272" y="33"/>
                    <a:pt x="272" y="33"/>
                    <a:pt x="272" y="33"/>
                  </a:cubicBezTo>
                  <a:cubicBezTo>
                    <a:pt x="272" y="24"/>
                    <a:pt x="272" y="24"/>
                    <a:pt x="272" y="24"/>
                  </a:cubicBezTo>
                  <a:close/>
                  <a:moveTo>
                    <a:pt x="300" y="24"/>
                  </a:moveTo>
                  <a:cubicBezTo>
                    <a:pt x="282" y="24"/>
                    <a:pt x="282" y="24"/>
                    <a:pt x="282" y="24"/>
                  </a:cubicBezTo>
                  <a:cubicBezTo>
                    <a:pt x="282" y="33"/>
                    <a:pt x="282" y="33"/>
                    <a:pt x="282" y="33"/>
                  </a:cubicBezTo>
                  <a:cubicBezTo>
                    <a:pt x="300" y="33"/>
                    <a:pt x="300" y="33"/>
                    <a:pt x="300" y="33"/>
                  </a:cubicBezTo>
                  <a:cubicBezTo>
                    <a:pt x="300" y="24"/>
                    <a:pt x="300" y="24"/>
                    <a:pt x="300" y="24"/>
                  </a:cubicBezTo>
                  <a:close/>
                  <a:moveTo>
                    <a:pt x="329" y="24"/>
                  </a:moveTo>
                  <a:cubicBezTo>
                    <a:pt x="310" y="24"/>
                    <a:pt x="310" y="24"/>
                    <a:pt x="310" y="24"/>
                  </a:cubicBezTo>
                  <a:cubicBezTo>
                    <a:pt x="310" y="33"/>
                    <a:pt x="310" y="33"/>
                    <a:pt x="310" y="33"/>
                  </a:cubicBezTo>
                  <a:cubicBezTo>
                    <a:pt x="329" y="33"/>
                    <a:pt x="329" y="33"/>
                    <a:pt x="329" y="33"/>
                  </a:cubicBezTo>
                  <a:cubicBezTo>
                    <a:pt x="329" y="24"/>
                    <a:pt x="329" y="24"/>
                    <a:pt x="329" y="24"/>
                  </a:cubicBezTo>
                  <a:close/>
                  <a:moveTo>
                    <a:pt x="357" y="24"/>
                  </a:moveTo>
                  <a:cubicBezTo>
                    <a:pt x="338" y="24"/>
                    <a:pt x="338" y="24"/>
                    <a:pt x="338" y="24"/>
                  </a:cubicBezTo>
                  <a:cubicBezTo>
                    <a:pt x="338" y="33"/>
                    <a:pt x="338" y="33"/>
                    <a:pt x="338" y="33"/>
                  </a:cubicBezTo>
                  <a:cubicBezTo>
                    <a:pt x="357" y="33"/>
                    <a:pt x="357" y="33"/>
                    <a:pt x="357" y="33"/>
                  </a:cubicBezTo>
                  <a:cubicBezTo>
                    <a:pt x="357" y="24"/>
                    <a:pt x="357" y="24"/>
                    <a:pt x="357" y="24"/>
                  </a:cubicBezTo>
                  <a:close/>
                  <a:moveTo>
                    <a:pt x="385" y="24"/>
                  </a:moveTo>
                  <a:cubicBezTo>
                    <a:pt x="367" y="24"/>
                    <a:pt x="367" y="24"/>
                    <a:pt x="367" y="24"/>
                  </a:cubicBezTo>
                  <a:cubicBezTo>
                    <a:pt x="367" y="33"/>
                    <a:pt x="367" y="33"/>
                    <a:pt x="367" y="33"/>
                  </a:cubicBezTo>
                  <a:cubicBezTo>
                    <a:pt x="385" y="33"/>
                    <a:pt x="385" y="33"/>
                    <a:pt x="385" y="33"/>
                  </a:cubicBezTo>
                  <a:cubicBezTo>
                    <a:pt x="385" y="24"/>
                    <a:pt x="385" y="24"/>
                    <a:pt x="385" y="24"/>
                  </a:cubicBezTo>
                  <a:close/>
                  <a:moveTo>
                    <a:pt x="414" y="24"/>
                  </a:moveTo>
                  <a:cubicBezTo>
                    <a:pt x="395" y="24"/>
                    <a:pt x="395" y="24"/>
                    <a:pt x="395" y="24"/>
                  </a:cubicBezTo>
                  <a:cubicBezTo>
                    <a:pt x="395" y="33"/>
                    <a:pt x="395" y="33"/>
                    <a:pt x="395" y="33"/>
                  </a:cubicBezTo>
                  <a:cubicBezTo>
                    <a:pt x="414" y="33"/>
                    <a:pt x="414" y="33"/>
                    <a:pt x="414" y="33"/>
                  </a:cubicBezTo>
                  <a:cubicBezTo>
                    <a:pt x="414" y="24"/>
                    <a:pt x="414" y="24"/>
                    <a:pt x="414" y="24"/>
                  </a:cubicBezTo>
                  <a:close/>
                  <a:moveTo>
                    <a:pt x="442" y="25"/>
                  </a:moveTo>
                  <a:cubicBezTo>
                    <a:pt x="423" y="24"/>
                    <a:pt x="423" y="24"/>
                    <a:pt x="423" y="24"/>
                  </a:cubicBezTo>
                  <a:cubicBezTo>
                    <a:pt x="423" y="33"/>
                    <a:pt x="423" y="33"/>
                    <a:pt x="423" y="33"/>
                  </a:cubicBezTo>
                  <a:cubicBezTo>
                    <a:pt x="442" y="34"/>
                    <a:pt x="442" y="34"/>
                    <a:pt x="442" y="34"/>
                  </a:cubicBezTo>
                  <a:cubicBezTo>
                    <a:pt x="442" y="25"/>
                    <a:pt x="442" y="25"/>
                    <a:pt x="442" y="25"/>
                  </a:cubicBezTo>
                  <a:close/>
                  <a:moveTo>
                    <a:pt x="471" y="30"/>
                  </a:moveTo>
                  <a:cubicBezTo>
                    <a:pt x="452" y="26"/>
                    <a:pt x="452" y="26"/>
                    <a:pt x="452" y="26"/>
                  </a:cubicBezTo>
                  <a:cubicBezTo>
                    <a:pt x="451" y="35"/>
                    <a:pt x="451" y="35"/>
                    <a:pt x="451" y="35"/>
                  </a:cubicBezTo>
                  <a:cubicBezTo>
                    <a:pt x="468" y="39"/>
                    <a:pt x="468" y="39"/>
                    <a:pt x="468" y="39"/>
                  </a:cubicBezTo>
                  <a:cubicBezTo>
                    <a:pt x="471" y="30"/>
                    <a:pt x="471" y="30"/>
                    <a:pt x="471" y="30"/>
                  </a:cubicBezTo>
                  <a:close/>
                  <a:moveTo>
                    <a:pt x="498" y="44"/>
                  </a:moveTo>
                  <a:cubicBezTo>
                    <a:pt x="481" y="34"/>
                    <a:pt x="481" y="34"/>
                    <a:pt x="481" y="34"/>
                  </a:cubicBezTo>
                  <a:cubicBezTo>
                    <a:pt x="477" y="42"/>
                    <a:pt x="477" y="42"/>
                    <a:pt x="477" y="42"/>
                  </a:cubicBezTo>
                  <a:cubicBezTo>
                    <a:pt x="492" y="52"/>
                    <a:pt x="492" y="52"/>
                    <a:pt x="492" y="52"/>
                  </a:cubicBezTo>
                  <a:cubicBezTo>
                    <a:pt x="498" y="44"/>
                    <a:pt x="498" y="44"/>
                    <a:pt x="498" y="44"/>
                  </a:cubicBezTo>
                  <a:close/>
                  <a:moveTo>
                    <a:pt x="517" y="67"/>
                  </a:moveTo>
                  <a:cubicBezTo>
                    <a:pt x="505" y="51"/>
                    <a:pt x="505" y="51"/>
                    <a:pt x="505" y="51"/>
                  </a:cubicBezTo>
                  <a:cubicBezTo>
                    <a:pt x="498" y="58"/>
                    <a:pt x="498" y="58"/>
                    <a:pt x="498" y="58"/>
                  </a:cubicBezTo>
                  <a:cubicBezTo>
                    <a:pt x="509" y="72"/>
                    <a:pt x="509" y="72"/>
                    <a:pt x="509" y="72"/>
                  </a:cubicBezTo>
                  <a:cubicBezTo>
                    <a:pt x="517" y="67"/>
                    <a:pt x="517" y="67"/>
                    <a:pt x="517" y="67"/>
                  </a:cubicBezTo>
                  <a:close/>
                  <a:moveTo>
                    <a:pt x="527" y="95"/>
                  </a:moveTo>
                  <a:cubicBezTo>
                    <a:pt x="521" y="76"/>
                    <a:pt x="521" y="76"/>
                    <a:pt x="521" y="76"/>
                  </a:cubicBezTo>
                  <a:cubicBezTo>
                    <a:pt x="513" y="80"/>
                    <a:pt x="513" y="80"/>
                    <a:pt x="513" y="80"/>
                  </a:cubicBezTo>
                  <a:cubicBezTo>
                    <a:pt x="515" y="85"/>
                    <a:pt x="517" y="91"/>
                    <a:pt x="518" y="97"/>
                  </a:cubicBezTo>
                  <a:cubicBezTo>
                    <a:pt x="527" y="95"/>
                    <a:pt x="527" y="95"/>
                    <a:pt x="527" y="95"/>
                  </a:cubicBezTo>
                  <a:close/>
                  <a:moveTo>
                    <a:pt x="530" y="124"/>
                  </a:moveTo>
                  <a:cubicBezTo>
                    <a:pt x="521" y="124"/>
                    <a:pt x="521" y="124"/>
                    <a:pt x="521" y="124"/>
                  </a:cubicBezTo>
                  <a:cubicBezTo>
                    <a:pt x="519" y="106"/>
                    <a:pt x="519" y="106"/>
                    <a:pt x="519" y="106"/>
                  </a:cubicBezTo>
                  <a:cubicBezTo>
                    <a:pt x="529" y="105"/>
                    <a:pt x="529" y="105"/>
                    <a:pt x="529" y="105"/>
                  </a:cubicBezTo>
                  <a:cubicBezTo>
                    <a:pt x="530" y="124"/>
                    <a:pt x="530" y="124"/>
                    <a:pt x="530" y="124"/>
                  </a:cubicBezTo>
                  <a:close/>
                  <a:moveTo>
                    <a:pt x="530" y="153"/>
                  </a:moveTo>
                  <a:cubicBezTo>
                    <a:pt x="521" y="153"/>
                    <a:pt x="521" y="153"/>
                    <a:pt x="521" y="153"/>
                  </a:cubicBezTo>
                  <a:cubicBezTo>
                    <a:pt x="521" y="134"/>
                    <a:pt x="521" y="134"/>
                    <a:pt x="521" y="134"/>
                  </a:cubicBezTo>
                  <a:cubicBezTo>
                    <a:pt x="530" y="134"/>
                    <a:pt x="530" y="134"/>
                    <a:pt x="530" y="134"/>
                  </a:cubicBezTo>
                  <a:cubicBezTo>
                    <a:pt x="530" y="153"/>
                    <a:pt x="530" y="153"/>
                    <a:pt x="530" y="153"/>
                  </a:cubicBezTo>
                  <a:close/>
                  <a:moveTo>
                    <a:pt x="530" y="181"/>
                  </a:moveTo>
                  <a:cubicBezTo>
                    <a:pt x="521" y="181"/>
                    <a:pt x="521" y="181"/>
                    <a:pt x="521" y="181"/>
                  </a:cubicBezTo>
                  <a:cubicBezTo>
                    <a:pt x="521" y="162"/>
                    <a:pt x="521" y="162"/>
                    <a:pt x="521" y="162"/>
                  </a:cubicBezTo>
                  <a:cubicBezTo>
                    <a:pt x="530" y="162"/>
                    <a:pt x="530" y="162"/>
                    <a:pt x="530" y="162"/>
                  </a:cubicBezTo>
                  <a:cubicBezTo>
                    <a:pt x="530" y="181"/>
                    <a:pt x="530" y="181"/>
                    <a:pt x="530" y="181"/>
                  </a:cubicBezTo>
                  <a:close/>
                  <a:moveTo>
                    <a:pt x="530" y="209"/>
                  </a:moveTo>
                  <a:cubicBezTo>
                    <a:pt x="521" y="209"/>
                    <a:pt x="521" y="209"/>
                    <a:pt x="521" y="209"/>
                  </a:cubicBezTo>
                  <a:cubicBezTo>
                    <a:pt x="521" y="190"/>
                    <a:pt x="521" y="190"/>
                    <a:pt x="521" y="190"/>
                  </a:cubicBezTo>
                  <a:cubicBezTo>
                    <a:pt x="530" y="190"/>
                    <a:pt x="530" y="190"/>
                    <a:pt x="530" y="190"/>
                  </a:cubicBezTo>
                  <a:cubicBezTo>
                    <a:pt x="530" y="209"/>
                    <a:pt x="530" y="209"/>
                    <a:pt x="530" y="209"/>
                  </a:cubicBezTo>
                  <a:close/>
                  <a:moveTo>
                    <a:pt x="0" y="29"/>
                  </a:moveTo>
                  <a:cubicBezTo>
                    <a:pt x="58" y="0"/>
                    <a:pt x="58" y="0"/>
                    <a:pt x="58" y="0"/>
                  </a:cubicBezTo>
                  <a:cubicBezTo>
                    <a:pt x="58" y="24"/>
                    <a:pt x="58" y="24"/>
                    <a:pt x="58" y="24"/>
                  </a:cubicBezTo>
                  <a:cubicBezTo>
                    <a:pt x="74" y="24"/>
                    <a:pt x="74" y="24"/>
                    <a:pt x="74" y="24"/>
                  </a:cubicBezTo>
                  <a:cubicBezTo>
                    <a:pt x="74" y="33"/>
                    <a:pt x="74" y="33"/>
                    <a:pt x="74" y="33"/>
                  </a:cubicBezTo>
                  <a:cubicBezTo>
                    <a:pt x="58" y="33"/>
                    <a:pt x="58" y="33"/>
                    <a:pt x="58" y="33"/>
                  </a:cubicBezTo>
                  <a:cubicBezTo>
                    <a:pt x="58" y="58"/>
                    <a:pt x="58" y="58"/>
                    <a:pt x="58" y="58"/>
                  </a:cubicBezTo>
                  <a:cubicBezTo>
                    <a:pt x="0" y="29"/>
                    <a:pt x="0" y="29"/>
                    <a:pt x="0"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4" name="Freeform 26"/>
            <p:cNvSpPr>
              <a:spLocks noEditPoints="1"/>
            </p:cNvSpPr>
            <p:nvPr/>
          </p:nvSpPr>
          <p:spPr bwMode="auto">
            <a:xfrm>
              <a:off x="3629571" y="4899070"/>
              <a:ext cx="477712" cy="239669"/>
            </a:xfrm>
            <a:custGeom>
              <a:avLst/>
              <a:gdLst>
                <a:gd name="T0" fmla="*/ 58 w 359"/>
                <a:gd name="T1" fmla="*/ 0 h 181"/>
                <a:gd name="T2" fmla="*/ 74 w 359"/>
                <a:gd name="T3" fmla="*/ 24 h 181"/>
                <a:gd name="T4" fmla="*/ 58 w 359"/>
                <a:gd name="T5" fmla="*/ 33 h 181"/>
                <a:gd name="T6" fmla="*/ 0 w 359"/>
                <a:gd name="T7" fmla="*/ 29 h 181"/>
                <a:gd name="T8" fmla="*/ 349 w 359"/>
                <a:gd name="T9" fmla="*/ 181 h 181"/>
                <a:gd name="T10" fmla="*/ 359 w 359"/>
                <a:gd name="T11" fmla="*/ 162 h 181"/>
                <a:gd name="T12" fmla="*/ 359 w 359"/>
                <a:gd name="T13" fmla="*/ 153 h 181"/>
                <a:gd name="T14" fmla="*/ 349 w 359"/>
                <a:gd name="T15" fmla="*/ 134 h 181"/>
                <a:gd name="T16" fmla="*/ 359 w 359"/>
                <a:gd name="T17" fmla="*/ 153 h 181"/>
                <a:gd name="T18" fmla="*/ 349 w 359"/>
                <a:gd name="T19" fmla="*/ 124 h 181"/>
                <a:gd name="T20" fmla="*/ 358 w 359"/>
                <a:gd name="T21" fmla="*/ 105 h 181"/>
                <a:gd name="T22" fmla="*/ 356 w 359"/>
                <a:gd name="T23" fmla="*/ 95 h 181"/>
                <a:gd name="T24" fmla="*/ 342 w 359"/>
                <a:gd name="T25" fmla="*/ 80 h 181"/>
                <a:gd name="T26" fmla="*/ 356 w 359"/>
                <a:gd name="T27" fmla="*/ 95 h 181"/>
                <a:gd name="T28" fmla="*/ 334 w 359"/>
                <a:gd name="T29" fmla="*/ 51 h 181"/>
                <a:gd name="T30" fmla="*/ 338 w 359"/>
                <a:gd name="T31" fmla="*/ 72 h 181"/>
                <a:gd name="T32" fmla="*/ 327 w 359"/>
                <a:gd name="T33" fmla="*/ 44 h 181"/>
                <a:gd name="T34" fmla="*/ 306 w 359"/>
                <a:gd name="T35" fmla="*/ 43 h 181"/>
                <a:gd name="T36" fmla="*/ 327 w 359"/>
                <a:gd name="T37" fmla="*/ 44 h 181"/>
                <a:gd name="T38" fmla="*/ 281 w 359"/>
                <a:gd name="T39" fmla="*/ 26 h 181"/>
                <a:gd name="T40" fmla="*/ 297 w 359"/>
                <a:gd name="T41" fmla="*/ 39 h 181"/>
                <a:gd name="T42" fmla="*/ 271 w 359"/>
                <a:gd name="T43" fmla="*/ 25 h 181"/>
                <a:gd name="T44" fmla="*/ 252 w 359"/>
                <a:gd name="T45" fmla="*/ 33 h 181"/>
                <a:gd name="T46" fmla="*/ 271 w 359"/>
                <a:gd name="T47" fmla="*/ 25 h 181"/>
                <a:gd name="T48" fmla="*/ 224 w 359"/>
                <a:gd name="T49" fmla="*/ 24 h 181"/>
                <a:gd name="T50" fmla="*/ 243 w 359"/>
                <a:gd name="T51" fmla="*/ 33 h 181"/>
                <a:gd name="T52" fmla="*/ 214 w 359"/>
                <a:gd name="T53" fmla="*/ 24 h 181"/>
                <a:gd name="T54" fmla="*/ 195 w 359"/>
                <a:gd name="T55" fmla="*/ 33 h 181"/>
                <a:gd name="T56" fmla="*/ 214 w 359"/>
                <a:gd name="T57" fmla="*/ 24 h 181"/>
                <a:gd name="T58" fmla="*/ 167 w 359"/>
                <a:gd name="T59" fmla="*/ 24 h 181"/>
                <a:gd name="T60" fmla="*/ 186 w 359"/>
                <a:gd name="T61" fmla="*/ 33 h 181"/>
                <a:gd name="T62" fmla="*/ 158 w 359"/>
                <a:gd name="T63" fmla="*/ 24 h 181"/>
                <a:gd name="T64" fmla="*/ 139 w 359"/>
                <a:gd name="T65" fmla="*/ 33 h 181"/>
                <a:gd name="T66" fmla="*/ 158 w 359"/>
                <a:gd name="T67" fmla="*/ 24 h 181"/>
                <a:gd name="T68" fmla="*/ 110 w 359"/>
                <a:gd name="T69" fmla="*/ 24 h 181"/>
                <a:gd name="T70" fmla="*/ 129 w 359"/>
                <a:gd name="T71" fmla="*/ 33 h 181"/>
                <a:gd name="T72" fmla="*/ 101 w 359"/>
                <a:gd name="T73" fmla="*/ 24 h 181"/>
                <a:gd name="T74" fmla="*/ 82 w 359"/>
                <a:gd name="T75" fmla="*/ 33 h 181"/>
                <a:gd name="T76" fmla="*/ 101 w 359"/>
                <a:gd name="T77" fmla="*/ 2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9" h="181">
                  <a:moveTo>
                    <a:pt x="0" y="29"/>
                  </a:moveTo>
                  <a:cubicBezTo>
                    <a:pt x="58" y="0"/>
                    <a:pt x="58" y="0"/>
                    <a:pt x="58" y="0"/>
                  </a:cubicBezTo>
                  <a:cubicBezTo>
                    <a:pt x="58" y="24"/>
                    <a:pt x="58" y="24"/>
                    <a:pt x="58" y="24"/>
                  </a:cubicBezTo>
                  <a:cubicBezTo>
                    <a:pt x="74" y="24"/>
                    <a:pt x="74" y="24"/>
                    <a:pt x="74" y="24"/>
                  </a:cubicBezTo>
                  <a:cubicBezTo>
                    <a:pt x="74" y="33"/>
                    <a:pt x="74" y="33"/>
                    <a:pt x="74" y="33"/>
                  </a:cubicBezTo>
                  <a:cubicBezTo>
                    <a:pt x="58" y="33"/>
                    <a:pt x="58" y="33"/>
                    <a:pt x="58" y="33"/>
                  </a:cubicBezTo>
                  <a:cubicBezTo>
                    <a:pt x="58" y="58"/>
                    <a:pt x="58" y="58"/>
                    <a:pt x="58" y="58"/>
                  </a:cubicBezTo>
                  <a:cubicBezTo>
                    <a:pt x="0" y="29"/>
                    <a:pt x="0" y="29"/>
                    <a:pt x="0" y="29"/>
                  </a:cubicBezTo>
                  <a:close/>
                  <a:moveTo>
                    <a:pt x="359" y="181"/>
                  </a:moveTo>
                  <a:cubicBezTo>
                    <a:pt x="349" y="181"/>
                    <a:pt x="349" y="181"/>
                    <a:pt x="349" y="181"/>
                  </a:cubicBezTo>
                  <a:cubicBezTo>
                    <a:pt x="349" y="162"/>
                    <a:pt x="349" y="162"/>
                    <a:pt x="349" y="162"/>
                  </a:cubicBezTo>
                  <a:cubicBezTo>
                    <a:pt x="359" y="162"/>
                    <a:pt x="359" y="162"/>
                    <a:pt x="359" y="162"/>
                  </a:cubicBezTo>
                  <a:cubicBezTo>
                    <a:pt x="359" y="181"/>
                    <a:pt x="359" y="181"/>
                    <a:pt x="359" y="181"/>
                  </a:cubicBezTo>
                  <a:close/>
                  <a:moveTo>
                    <a:pt x="359" y="153"/>
                  </a:moveTo>
                  <a:cubicBezTo>
                    <a:pt x="349" y="153"/>
                    <a:pt x="349" y="153"/>
                    <a:pt x="349" y="153"/>
                  </a:cubicBezTo>
                  <a:cubicBezTo>
                    <a:pt x="349" y="134"/>
                    <a:pt x="349" y="134"/>
                    <a:pt x="349" y="134"/>
                  </a:cubicBezTo>
                  <a:cubicBezTo>
                    <a:pt x="359" y="134"/>
                    <a:pt x="359" y="134"/>
                    <a:pt x="359" y="134"/>
                  </a:cubicBezTo>
                  <a:cubicBezTo>
                    <a:pt x="359" y="153"/>
                    <a:pt x="359" y="153"/>
                    <a:pt x="359" y="153"/>
                  </a:cubicBezTo>
                  <a:close/>
                  <a:moveTo>
                    <a:pt x="359" y="124"/>
                  </a:moveTo>
                  <a:cubicBezTo>
                    <a:pt x="349" y="124"/>
                    <a:pt x="349" y="124"/>
                    <a:pt x="349" y="124"/>
                  </a:cubicBezTo>
                  <a:cubicBezTo>
                    <a:pt x="348" y="106"/>
                    <a:pt x="348" y="106"/>
                    <a:pt x="348" y="106"/>
                  </a:cubicBezTo>
                  <a:cubicBezTo>
                    <a:pt x="358" y="105"/>
                    <a:pt x="358" y="105"/>
                    <a:pt x="358" y="105"/>
                  </a:cubicBezTo>
                  <a:cubicBezTo>
                    <a:pt x="359" y="124"/>
                    <a:pt x="359" y="124"/>
                    <a:pt x="359" y="124"/>
                  </a:cubicBezTo>
                  <a:close/>
                  <a:moveTo>
                    <a:pt x="356" y="95"/>
                  </a:moveTo>
                  <a:cubicBezTo>
                    <a:pt x="350" y="76"/>
                    <a:pt x="350" y="76"/>
                    <a:pt x="350" y="76"/>
                  </a:cubicBezTo>
                  <a:cubicBezTo>
                    <a:pt x="342" y="80"/>
                    <a:pt x="342" y="80"/>
                    <a:pt x="342" y="80"/>
                  </a:cubicBezTo>
                  <a:cubicBezTo>
                    <a:pt x="344" y="85"/>
                    <a:pt x="346" y="91"/>
                    <a:pt x="347" y="97"/>
                  </a:cubicBezTo>
                  <a:cubicBezTo>
                    <a:pt x="356" y="95"/>
                    <a:pt x="356" y="95"/>
                    <a:pt x="356" y="95"/>
                  </a:cubicBezTo>
                  <a:close/>
                  <a:moveTo>
                    <a:pt x="346" y="67"/>
                  </a:moveTo>
                  <a:cubicBezTo>
                    <a:pt x="334" y="51"/>
                    <a:pt x="334" y="51"/>
                    <a:pt x="334" y="51"/>
                  </a:cubicBezTo>
                  <a:cubicBezTo>
                    <a:pt x="327" y="58"/>
                    <a:pt x="327" y="58"/>
                    <a:pt x="327" y="58"/>
                  </a:cubicBezTo>
                  <a:cubicBezTo>
                    <a:pt x="338" y="72"/>
                    <a:pt x="338" y="72"/>
                    <a:pt x="338" y="72"/>
                  </a:cubicBezTo>
                  <a:cubicBezTo>
                    <a:pt x="346" y="67"/>
                    <a:pt x="346" y="67"/>
                    <a:pt x="346" y="67"/>
                  </a:cubicBezTo>
                  <a:close/>
                  <a:moveTo>
                    <a:pt x="327" y="44"/>
                  </a:moveTo>
                  <a:cubicBezTo>
                    <a:pt x="310" y="34"/>
                    <a:pt x="310" y="34"/>
                    <a:pt x="310" y="34"/>
                  </a:cubicBezTo>
                  <a:cubicBezTo>
                    <a:pt x="306" y="43"/>
                    <a:pt x="306" y="43"/>
                    <a:pt x="306" y="43"/>
                  </a:cubicBezTo>
                  <a:cubicBezTo>
                    <a:pt x="321" y="52"/>
                    <a:pt x="321" y="52"/>
                    <a:pt x="321" y="52"/>
                  </a:cubicBezTo>
                  <a:cubicBezTo>
                    <a:pt x="327" y="44"/>
                    <a:pt x="327" y="44"/>
                    <a:pt x="327" y="44"/>
                  </a:cubicBezTo>
                  <a:close/>
                  <a:moveTo>
                    <a:pt x="300" y="30"/>
                  </a:moveTo>
                  <a:cubicBezTo>
                    <a:pt x="281" y="26"/>
                    <a:pt x="281" y="26"/>
                    <a:pt x="281" y="26"/>
                  </a:cubicBezTo>
                  <a:cubicBezTo>
                    <a:pt x="280" y="35"/>
                    <a:pt x="280" y="35"/>
                    <a:pt x="280" y="35"/>
                  </a:cubicBezTo>
                  <a:cubicBezTo>
                    <a:pt x="297" y="39"/>
                    <a:pt x="297" y="39"/>
                    <a:pt x="297" y="39"/>
                  </a:cubicBezTo>
                  <a:cubicBezTo>
                    <a:pt x="300" y="30"/>
                    <a:pt x="300" y="30"/>
                    <a:pt x="300" y="30"/>
                  </a:cubicBezTo>
                  <a:close/>
                  <a:moveTo>
                    <a:pt x="271" y="25"/>
                  </a:moveTo>
                  <a:cubicBezTo>
                    <a:pt x="252" y="24"/>
                    <a:pt x="252" y="24"/>
                    <a:pt x="252" y="24"/>
                  </a:cubicBezTo>
                  <a:cubicBezTo>
                    <a:pt x="252" y="33"/>
                    <a:pt x="252" y="33"/>
                    <a:pt x="252" y="33"/>
                  </a:cubicBezTo>
                  <a:cubicBezTo>
                    <a:pt x="271" y="34"/>
                    <a:pt x="271" y="34"/>
                    <a:pt x="271" y="34"/>
                  </a:cubicBezTo>
                  <a:cubicBezTo>
                    <a:pt x="271" y="25"/>
                    <a:pt x="271" y="25"/>
                    <a:pt x="271" y="25"/>
                  </a:cubicBezTo>
                  <a:close/>
                  <a:moveTo>
                    <a:pt x="243" y="24"/>
                  </a:moveTo>
                  <a:cubicBezTo>
                    <a:pt x="224" y="24"/>
                    <a:pt x="224" y="24"/>
                    <a:pt x="224" y="24"/>
                  </a:cubicBezTo>
                  <a:cubicBezTo>
                    <a:pt x="224" y="33"/>
                    <a:pt x="224" y="33"/>
                    <a:pt x="224" y="33"/>
                  </a:cubicBezTo>
                  <a:cubicBezTo>
                    <a:pt x="243" y="33"/>
                    <a:pt x="243" y="33"/>
                    <a:pt x="243" y="33"/>
                  </a:cubicBezTo>
                  <a:cubicBezTo>
                    <a:pt x="243" y="24"/>
                    <a:pt x="243" y="24"/>
                    <a:pt x="243" y="24"/>
                  </a:cubicBezTo>
                  <a:close/>
                  <a:moveTo>
                    <a:pt x="214" y="24"/>
                  </a:moveTo>
                  <a:cubicBezTo>
                    <a:pt x="195" y="24"/>
                    <a:pt x="195" y="24"/>
                    <a:pt x="195" y="24"/>
                  </a:cubicBezTo>
                  <a:cubicBezTo>
                    <a:pt x="195" y="33"/>
                    <a:pt x="195" y="33"/>
                    <a:pt x="195" y="33"/>
                  </a:cubicBezTo>
                  <a:cubicBezTo>
                    <a:pt x="214" y="33"/>
                    <a:pt x="214" y="33"/>
                    <a:pt x="214" y="33"/>
                  </a:cubicBezTo>
                  <a:cubicBezTo>
                    <a:pt x="214" y="24"/>
                    <a:pt x="214" y="24"/>
                    <a:pt x="214" y="24"/>
                  </a:cubicBezTo>
                  <a:close/>
                  <a:moveTo>
                    <a:pt x="186" y="24"/>
                  </a:moveTo>
                  <a:cubicBezTo>
                    <a:pt x="167" y="24"/>
                    <a:pt x="167" y="24"/>
                    <a:pt x="167" y="24"/>
                  </a:cubicBezTo>
                  <a:cubicBezTo>
                    <a:pt x="167" y="33"/>
                    <a:pt x="167" y="33"/>
                    <a:pt x="167" y="33"/>
                  </a:cubicBezTo>
                  <a:cubicBezTo>
                    <a:pt x="186" y="33"/>
                    <a:pt x="186" y="33"/>
                    <a:pt x="186" y="33"/>
                  </a:cubicBezTo>
                  <a:cubicBezTo>
                    <a:pt x="186" y="24"/>
                    <a:pt x="186" y="24"/>
                    <a:pt x="186" y="24"/>
                  </a:cubicBezTo>
                  <a:close/>
                  <a:moveTo>
                    <a:pt x="158" y="24"/>
                  </a:moveTo>
                  <a:cubicBezTo>
                    <a:pt x="139" y="24"/>
                    <a:pt x="139" y="24"/>
                    <a:pt x="139" y="24"/>
                  </a:cubicBezTo>
                  <a:cubicBezTo>
                    <a:pt x="139" y="33"/>
                    <a:pt x="139" y="33"/>
                    <a:pt x="139" y="33"/>
                  </a:cubicBezTo>
                  <a:cubicBezTo>
                    <a:pt x="158" y="33"/>
                    <a:pt x="158" y="33"/>
                    <a:pt x="158" y="33"/>
                  </a:cubicBezTo>
                  <a:cubicBezTo>
                    <a:pt x="158" y="24"/>
                    <a:pt x="158" y="24"/>
                    <a:pt x="158" y="24"/>
                  </a:cubicBezTo>
                  <a:close/>
                  <a:moveTo>
                    <a:pt x="129" y="24"/>
                  </a:moveTo>
                  <a:cubicBezTo>
                    <a:pt x="110" y="24"/>
                    <a:pt x="110" y="24"/>
                    <a:pt x="110" y="24"/>
                  </a:cubicBezTo>
                  <a:cubicBezTo>
                    <a:pt x="110" y="33"/>
                    <a:pt x="110" y="33"/>
                    <a:pt x="110" y="33"/>
                  </a:cubicBezTo>
                  <a:cubicBezTo>
                    <a:pt x="129" y="33"/>
                    <a:pt x="129" y="33"/>
                    <a:pt x="129" y="33"/>
                  </a:cubicBezTo>
                  <a:cubicBezTo>
                    <a:pt x="129" y="24"/>
                    <a:pt x="129" y="24"/>
                    <a:pt x="129" y="24"/>
                  </a:cubicBezTo>
                  <a:close/>
                  <a:moveTo>
                    <a:pt x="101" y="24"/>
                  </a:moveTo>
                  <a:cubicBezTo>
                    <a:pt x="82" y="24"/>
                    <a:pt x="82" y="24"/>
                    <a:pt x="82" y="24"/>
                  </a:cubicBezTo>
                  <a:cubicBezTo>
                    <a:pt x="82" y="33"/>
                    <a:pt x="82" y="33"/>
                    <a:pt x="82" y="33"/>
                  </a:cubicBezTo>
                  <a:cubicBezTo>
                    <a:pt x="101" y="33"/>
                    <a:pt x="101" y="33"/>
                    <a:pt x="101" y="33"/>
                  </a:cubicBezTo>
                  <a:cubicBezTo>
                    <a:pt x="101" y="24"/>
                    <a:pt x="101" y="24"/>
                    <a:pt x="101" y="2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5" name="Freeform 27"/>
            <p:cNvSpPr>
              <a:spLocks noEditPoints="1"/>
            </p:cNvSpPr>
            <p:nvPr/>
          </p:nvSpPr>
          <p:spPr bwMode="auto">
            <a:xfrm>
              <a:off x="4981765" y="4702256"/>
              <a:ext cx="704665" cy="431721"/>
            </a:xfrm>
            <a:custGeom>
              <a:avLst/>
              <a:gdLst>
                <a:gd name="T0" fmla="*/ 472 w 530"/>
                <a:gd name="T1" fmla="*/ 25 h 323"/>
                <a:gd name="T2" fmla="*/ 472 w 530"/>
                <a:gd name="T3" fmla="*/ 34 h 323"/>
                <a:gd name="T4" fmla="*/ 0 w 530"/>
                <a:gd name="T5" fmla="*/ 323 h 323"/>
                <a:gd name="T6" fmla="*/ 0 w 530"/>
                <a:gd name="T7" fmla="*/ 304 h 323"/>
                <a:gd name="T8" fmla="*/ 9 w 530"/>
                <a:gd name="T9" fmla="*/ 295 h 323"/>
                <a:gd name="T10" fmla="*/ 0 w 530"/>
                <a:gd name="T11" fmla="*/ 295 h 323"/>
                <a:gd name="T12" fmla="*/ 9 w 530"/>
                <a:gd name="T13" fmla="*/ 248 h 323"/>
                <a:gd name="T14" fmla="*/ 0 w 530"/>
                <a:gd name="T15" fmla="*/ 238 h 323"/>
                <a:gd name="T16" fmla="*/ 0 w 530"/>
                <a:gd name="T17" fmla="*/ 219 h 323"/>
                <a:gd name="T18" fmla="*/ 9 w 530"/>
                <a:gd name="T19" fmla="*/ 210 h 323"/>
                <a:gd name="T20" fmla="*/ 0 w 530"/>
                <a:gd name="T21" fmla="*/ 210 h 323"/>
                <a:gd name="T22" fmla="*/ 9 w 530"/>
                <a:gd name="T23" fmla="*/ 163 h 323"/>
                <a:gd name="T24" fmla="*/ 0 w 530"/>
                <a:gd name="T25" fmla="*/ 153 h 323"/>
                <a:gd name="T26" fmla="*/ 0 w 530"/>
                <a:gd name="T27" fmla="*/ 134 h 323"/>
                <a:gd name="T28" fmla="*/ 9 w 530"/>
                <a:gd name="T29" fmla="*/ 125 h 323"/>
                <a:gd name="T30" fmla="*/ 0 w 530"/>
                <a:gd name="T31" fmla="*/ 125 h 323"/>
                <a:gd name="T32" fmla="*/ 17 w 530"/>
                <a:gd name="T33" fmla="*/ 81 h 323"/>
                <a:gd name="T34" fmla="*/ 13 w 530"/>
                <a:gd name="T35" fmla="*/ 68 h 323"/>
                <a:gd name="T36" fmla="*/ 21 w 530"/>
                <a:gd name="T37" fmla="*/ 72 h 323"/>
                <a:gd name="T38" fmla="*/ 49 w 530"/>
                <a:gd name="T39" fmla="*/ 35 h 323"/>
                <a:gd name="T40" fmla="*/ 32 w 530"/>
                <a:gd name="T41" fmla="*/ 45 h 323"/>
                <a:gd name="T42" fmla="*/ 79 w 530"/>
                <a:gd name="T43" fmla="*/ 36 h 323"/>
                <a:gd name="T44" fmla="*/ 87 w 530"/>
                <a:gd name="T45" fmla="*/ 25 h 323"/>
                <a:gd name="T46" fmla="*/ 88 w 530"/>
                <a:gd name="T47" fmla="*/ 35 h 323"/>
                <a:gd name="T48" fmla="*/ 135 w 530"/>
                <a:gd name="T49" fmla="*/ 25 h 323"/>
                <a:gd name="T50" fmla="*/ 116 w 530"/>
                <a:gd name="T51" fmla="*/ 25 h 323"/>
                <a:gd name="T52" fmla="*/ 163 w 530"/>
                <a:gd name="T53" fmla="*/ 34 h 323"/>
                <a:gd name="T54" fmla="*/ 173 w 530"/>
                <a:gd name="T55" fmla="*/ 25 h 323"/>
                <a:gd name="T56" fmla="*/ 173 w 530"/>
                <a:gd name="T57" fmla="*/ 34 h 323"/>
                <a:gd name="T58" fmla="*/ 220 w 530"/>
                <a:gd name="T59" fmla="*/ 25 h 323"/>
                <a:gd name="T60" fmla="*/ 201 w 530"/>
                <a:gd name="T61" fmla="*/ 25 h 323"/>
                <a:gd name="T62" fmla="*/ 248 w 530"/>
                <a:gd name="T63" fmla="*/ 34 h 323"/>
                <a:gd name="T64" fmla="*/ 258 w 530"/>
                <a:gd name="T65" fmla="*/ 25 h 323"/>
                <a:gd name="T66" fmla="*/ 258 w 530"/>
                <a:gd name="T67" fmla="*/ 34 h 323"/>
                <a:gd name="T68" fmla="*/ 305 w 530"/>
                <a:gd name="T69" fmla="*/ 25 h 323"/>
                <a:gd name="T70" fmla="*/ 286 w 530"/>
                <a:gd name="T71" fmla="*/ 25 h 323"/>
                <a:gd name="T72" fmla="*/ 333 w 530"/>
                <a:gd name="T73" fmla="*/ 34 h 323"/>
                <a:gd name="T74" fmla="*/ 343 w 530"/>
                <a:gd name="T75" fmla="*/ 25 h 323"/>
                <a:gd name="T76" fmla="*/ 343 w 530"/>
                <a:gd name="T77" fmla="*/ 34 h 323"/>
                <a:gd name="T78" fmla="*/ 390 w 530"/>
                <a:gd name="T79" fmla="*/ 25 h 323"/>
                <a:gd name="T80" fmla="*/ 371 w 530"/>
                <a:gd name="T81" fmla="*/ 25 h 323"/>
                <a:gd name="T82" fmla="*/ 418 w 530"/>
                <a:gd name="T83" fmla="*/ 34 h 323"/>
                <a:gd name="T84" fmla="*/ 428 w 530"/>
                <a:gd name="T85" fmla="*/ 25 h 323"/>
                <a:gd name="T86" fmla="*/ 428 w 530"/>
                <a:gd name="T87" fmla="*/ 34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0" h="323">
                  <a:moveTo>
                    <a:pt x="530" y="29"/>
                  </a:moveTo>
                  <a:cubicBezTo>
                    <a:pt x="472" y="0"/>
                    <a:pt x="472" y="0"/>
                    <a:pt x="472" y="0"/>
                  </a:cubicBezTo>
                  <a:cubicBezTo>
                    <a:pt x="472" y="25"/>
                    <a:pt x="472" y="25"/>
                    <a:pt x="472" y="25"/>
                  </a:cubicBezTo>
                  <a:cubicBezTo>
                    <a:pt x="456" y="25"/>
                    <a:pt x="456" y="25"/>
                    <a:pt x="456" y="25"/>
                  </a:cubicBezTo>
                  <a:cubicBezTo>
                    <a:pt x="456" y="34"/>
                    <a:pt x="456" y="34"/>
                    <a:pt x="456" y="34"/>
                  </a:cubicBezTo>
                  <a:cubicBezTo>
                    <a:pt x="472" y="34"/>
                    <a:pt x="472" y="34"/>
                    <a:pt x="472" y="34"/>
                  </a:cubicBezTo>
                  <a:cubicBezTo>
                    <a:pt x="472" y="58"/>
                    <a:pt x="472" y="58"/>
                    <a:pt x="472" y="58"/>
                  </a:cubicBezTo>
                  <a:cubicBezTo>
                    <a:pt x="530" y="29"/>
                    <a:pt x="530" y="29"/>
                    <a:pt x="530" y="29"/>
                  </a:cubicBezTo>
                  <a:close/>
                  <a:moveTo>
                    <a:pt x="0" y="323"/>
                  </a:moveTo>
                  <a:cubicBezTo>
                    <a:pt x="9" y="323"/>
                    <a:pt x="9" y="323"/>
                    <a:pt x="9" y="323"/>
                  </a:cubicBezTo>
                  <a:cubicBezTo>
                    <a:pt x="9" y="304"/>
                    <a:pt x="9" y="304"/>
                    <a:pt x="9" y="304"/>
                  </a:cubicBezTo>
                  <a:cubicBezTo>
                    <a:pt x="0" y="304"/>
                    <a:pt x="0" y="304"/>
                    <a:pt x="0" y="304"/>
                  </a:cubicBezTo>
                  <a:cubicBezTo>
                    <a:pt x="0" y="323"/>
                    <a:pt x="0" y="323"/>
                    <a:pt x="0" y="323"/>
                  </a:cubicBezTo>
                  <a:close/>
                  <a:moveTo>
                    <a:pt x="0" y="295"/>
                  </a:moveTo>
                  <a:cubicBezTo>
                    <a:pt x="9" y="295"/>
                    <a:pt x="9" y="295"/>
                    <a:pt x="9" y="295"/>
                  </a:cubicBezTo>
                  <a:cubicBezTo>
                    <a:pt x="9" y="276"/>
                    <a:pt x="9" y="276"/>
                    <a:pt x="9" y="276"/>
                  </a:cubicBezTo>
                  <a:cubicBezTo>
                    <a:pt x="0" y="276"/>
                    <a:pt x="0" y="276"/>
                    <a:pt x="0" y="276"/>
                  </a:cubicBezTo>
                  <a:cubicBezTo>
                    <a:pt x="0" y="295"/>
                    <a:pt x="0" y="295"/>
                    <a:pt x="0" y="295"/>
                  </a:cubicBezTo>
                  <a:close/>
                  <a:moveTo>
                    <a:pt x="0" y="267"/>
                  </a:moveTo>
                  <a:cubicBezTo>
                    <a:pt x="9" y="267"/>
                    <a:pt x="9" y="267"/>
                    <a:pt x="9" y="267"/>
                  </a:cubicBezTo>
                  <a:cubicBezTo>
                    <a:pt x="9" y="248"/>
                    <a:pt x="9" y="248"/>
                    <a:pt x="9" y="248"/>
                  </a:cubicBezTo>
                  <a:cubicBezTo>
                    <a:pt x="0" y="248"/>
                    <a:pt x="0" y="248"/>
                    <a:pt x="0" y="248"/>
                  </a:cubicBezTo>
                  <a:cubicBezTo>
                    <a:pt x="0" y="267"/>
                    <a:pt x="0" y="267"/>
                    <a:pt x="0" y="267"/>
                  </a:cubicBezTo>
                  <a:close/>
                  <a:moveTo>
                    <a:pt x="0" y="238"/>
                  </a:moveTo>
                  <a:cubicBezTo>
                    <a:pt x="9" y="238"/>
                    <a:pt x="9" y="238"/>
                    <a:pt x="9" y="238"/>
                  </a:cubicBezTo>
                  <a:cubicBezTo>
                    <a:pt x="9" y="219"/>
                    <a:pt x="9" y="219"/>
                    <a:pt x="9" y="219"/>
                  </a:cubicBezTo>
                  <a:cubicBezTo>
                    <a:pt x="0" y="219"/>
                    <a:pt x="0" y="219"/>
                    <a:pt x="0" y="219"/>
                  </a:cubicBezTo>
                  <a:cubicBezTo>
                    <a:pt x="0" y="238"/>
                    <a:pt x="0" y="238"/>
                    <a:pt x="0" y="238"/>
                  </a:cubicBezTo>
                  <a:close/>
                  <a:moveTo>
                    <a:pt x="0" y="210"/>
                  </a:moveTo>
                  <a:cubicBezTo>
                    <a:pt x="9" y="210"/>
                    <a:pt x="9" y="210"/>
                    <a:pt x="9" y="210"/>
                  </a:cubicBezTo>
                  <a:cubicBezTo>
                    <a:pt x="9" y="191"/>
                    <a:pt x="9" y="191"/>
                    <a:pt x="9" y="191"/>
                  </a:cubicBezTo>
                  <a:cubicBezTo>
                    <a:pt x="0" y="191"/>
                    <a:pt x="0" y="191"/>
                    <a:pt x="0" y="191"/>
                  </a:cubicBezTo>
                  <a:cubicBezTo>
                    <a:pt x="0" y="210"/>
                    <a:pt x="0" y="210"/>
                    <a:pt x="0" y="210"/>
                  </a:cubicBezTo>
                  <a:close/>
                  <a:moveTo>
                    <a:pt x="0" y="182"/>
                  </a:moveTo>
                  <a:cubicBezTo>
                    <a:pt x="9" y="182"/>
                    <a:pt x="9" y="182"/>
                    <a:pt x="9" y="182"/>
                  </a:cubicBezTo>
                  <a:cubicBezTo>
                    <a:pt x="9" y="163"/>
                    <a:pt x="9" y="163"/>
                    <a:pt x="9" y="163"/>
                  </a:cubicBezTo>
                  <a:cubicBezTo>
                    <a:pt x="0" y="163"/>
                    <a:pt x="0" y="163"/>
                    <a:pt x="0" y="163"/>
                  </a:cubicBezTo>
                  <a:cubicBezTo>
                    <a:pt x="0" y="182"/>
                    <a:pt x="0" y="182"/>
                    <a:pt x="0" y="182"/>
                  </a:cubicBezTo>
                  <a:close/>
                  <a:moveTo>
                    <a:pt x="0" y="153"/>
                  </a:moveTo>
                  <a:cubicBezTo>
                    <a:pt x="9" y="153"/>
                    <a:pt x="9" y="153"/>
                    <a:pt x="9" y="153"/>
                  </a:cubicBezTo>
                  <a:cubicBezTo>
                    <a:pt x="9" y="134"/>
                    <a:pt x="9" y="134"/>
                    <a:pt x="9" y="134"/>
                  </a:cubicBezTo>
                  <a:cubicBezTo>
                    <a:pt x="0" y="134"/>
                    <a:pt x="0" y="134"/>
                    <a:pt x="0" y="134"/>
                  </a:cubicBezTo>
                  <a:cubicBezTo>
                    <a:pt x="0" y="153"/>
                    <a:pt x="0" y="153"/>
                    <a:pt x="0" y="153"/>
                  </a:cubicBezTo>
                  <a:close/>
                  <a:moveTo>
                    <a:pt x="0" y="125"/>
                  </a:moveTo>
                  <a:cubicBezTo>
                    <a:pt x="9" y="125"/>
                    <a:pt x="9" y="125"/>
                    <a:pt x="9" y="125"/>
                  </a:cubicBezTo>
                  <a:cubicBezTo>
                    <a:pt x="10" y="107"/>
                    <a:pt x="10" y="107"/>
                    <a:pt x="10" y="107"/>
                  </a:cubicBezTo>
                  <a:cubicBezTo>
                    <a:pt x="1" y="105"/>
                    <a:pt x="1" y="105"/>
                    <a:pt x="1" y="105"/>
                  </a:cubicBezTo>
                  <a:cubicBezTo>
                    <a:pt x="0" y="125"/>
                    <a:pt x="0" y="125"/>
                    <a:pt x="0" y="125"/>
                  </a:cubicBezTo>
                  <a:close/>
                  <a:moveTo>
                    <a:pt x="3" y="96"/>
                  </a:moveTo>
                  <a:cubicBezTo>
                    <a:pt x="8" y="77"/>
                    <a:pt x="8" y="77"/>
                    <a:pt x="8" y="77"/>
                  </a:cubicBezTo>
                  <a:cubicBezTo>
                    <a:pt x="17" y="81"/>
                    <a:pt x="17" y="81"/>
                    <a:pt x="17" y="81"/>
                  </a:cubicBezTo>
                  <a:cubicBezTo>
                    <a:pt x="15" y="86"/>
                    <a:pt x="13" y="92"/>
                    <a:pt x="12" y="98"/>
                  </a:cubicBezTo>
                  <a:cubicBezTo>
                    <a:pt x="3" y="96"/>
                    <a:pt x="3" y="96"/>
                    <a:pt x="3" y="96"/>
                  </a:cubicBezTo>
                  <a:close/>
                  <a:moveTo>
                    <a:pt x="13" y="68"/>
                  </a:moveTo>
                  <a:cubicBezTo>
                    <a:pt x="25" y="52"/>
                    <a:pt x="25" y="52"/>
                    <a:pt x="25" y="52"/>
                  </a:cubicBezTo>
                  <a:cubicBezTo>
                    <a:pt x="31" y="58"/>
                    <a:pt x="31" y="58"/>
                    <a:pt x="31" y="58"/>
                  </a:cubicBezTo>
                  <a:cubicBezTo>
                    <a:pt x="21" y="72"/>
                    <a:pt x="21" y="72"/>
                    <a:pt x="21" y="72"/>
                  </a:cubicBezTo>
                  <a:cubicBezTo>
                    <a:pt x="13" y="68"/>
                    <a:pt x="13" y="68"/>
                    <a:pt x="13" y="68"/>
                  </a:cubicBezTo>
                  <a:close/>
                  <a:moveTo>
                    <a:pt x="32" y="45"/>
                  </a:moveTo>
                  <a:cubicBezTo>
                    <a:pt x="49" y="35"/>
                    <a:pt x="49" y="35"/>
                    <a:pt x="49" y="35"/>
                  </a:cubicBezTo>
                  <a:cubicBezTo>
                    <a:pt x="53" y="43"/>
                    <a:pt x="53" y="43"/>
                    <a:pt x="53" y="43"/>
                  </a:cubicBezTo>
                  <a:cubicBezTo>
                    <a:pt x="38" y="52"/>
                    <a:pt x="38" y="52"/>
                    <a:pt x="38" y="52"/>
                  </a:cubicBezTo>
                  <a:cubicBezTo>
                    <a:pt x="32" y="45"/>
                    <a:pt x="32" y="45"/>
                    <a:pt x="32" y="45"/>
                  </a:cubicBezTo>
                  <a:close/>
                  <a:moveTo>
                    <a:pt x="58" y="31"/>
                  </a:moveTo>
                  <a:cubicBezTo>
                    <a:pt x="78" y="26"/>
                    <a:pt x="78" y="26"/>
                    <a:pt x="78" y="26"/>
                  </a:cubicBezTo>
                  <a:cubicBezTo>
                    <a:pt x="79" y="36"/>
                    <a:pt x="79" y="36"/>
                    <a:pt x="79" y="36"/>
                  </a:cubicBezTo>
                  <a:cubicBezTo>
                    <a:pt x="61" y="40"/>
                    <a:pt x="61" y="40"/>
                    <a:pt x="61" y="40"/>
                  </a:cubicBezTo>
                  <a:cubicBezTo>
                    <a:pt x="58" y="31"/>
                    <a:pt x="58" y="31"/>
                    <a:pt x="58" y="31"/>
                  </a:cubicBezTo>
                  <a:close/>
                  <a:moveTo>
                    <a:pt x="87" y="25"/>
                  </a:moveTo>
                  <a:cubicBezTo>
                    <a:pt x="107" y="25"/>
                    <a:pt x="107" y="25"/>
                    <a:pt x="107" y="25"/>
                  </a:cubicBezTo>
                  <a:cubicBezTo>
                    <a:pt x="107" y="34"/>
                    <a:pt x="107" y="34"/>
                    <a:pt x="107" y="34"/>
                  </a:cubicBezTo>
                  <a:cubicBezTo>
                    <a:pt x="88" y="35"/>
                    <a:pt x="88" y="35"/>
                    <a:pt x="88" y="35"/>
                  </a:cubicBezTo>
                  <a:cubicBezTo>
                    <a:pt x="87" y="25"/>
                    <a:pt x="87" y="25"/>
                    <a:pt x="87" y="25"/>
                  </a:cubicBezTo>
                  <a:close/>
                  <a:moveTo>
                    <a:pt x="116" y="25"/>
                  </a:moveTo>
                  <a:cubicBezTo>
                    <a:pt x="135" y="25"/>
                    <a:pt x="135" y="25"/>
                    <a:pt x="135" y="25"/>
                  </a:cubicBezTo>
                  <a:cubicBezTo>
                    <a:pt x="135" y="34"/>
                    <a:pt x="135" y="34"/>
                    <a:pt x="135" y="34"/>
                  </a:cubicBezTo>
                  <a:cubicBezTo>
                    <a:pt x="116" y="34"/>
                    <a:pt x="116" y="34"/>
                    <a:pt x="116" y="34"/>
                  </a:cubicBezTo>
                  <a:cubicBezTo>
                    <a:pt x="116" y="25"/>
                    <a:pt x="116" y="25"/>
                    <a:pt x="116" y="25"/>
                  </a:cubicBezTo>
                  <a:close/>
                  <a:moveTo>
                    <a:pt x="144" y="25"/>
                  </a:moveTo>
                  <a:cubicBezTo>
                    <a:pt x="163" y="25"/>
                    <a:pt x="163" y="25"/>
                    <a:pt x="163" y="25"/>
                  </a:cubicBezTo>
                  <a:cubicBezTo>
                    <a:pt x="163" y="34"/>
                    <a:pt x="163" y="34"/>
                    <a:pt x="163" y="34"/>
                  </a:cubicBezTo>
                  <a:cubicBezTo>
                    <a:pt x="144" y="34"/>
                    <a:pt x="144" y="34"/>
                    <a:pt x="144" y="34"/>
                  </a:cubicBezTo>
                  <a:cubicBezTo>
                    <a:pt x="144" y="25"/>
                    <a:pt x="144" y="25"/>
                    <a:pt x="144" y="25"/>
                  </a:cubicBezTo>
                  <a:close/>
                  <a:moveTo>
                    <a:pt x="173" y="25"/>
                  </a:moveTo>
                  <a:cubicBezTo>
                    <a:pt x="192" y="25"/>
                    <a:pt x="192" y="25"/>
                    <a:pt x="192" y="25"/>
                  </a:cubicBezTo>
                  <a:cubicBezTo>
                    <a:pt x="192" y="34"/>
                    <a:pt x="192" y="34"/>
                    <a:pt x="192" y="34"/>
                  </a:cubicBezTo>
                  <a:cubicBezTo>
                    <a:pt x="173" y="34"/>
                    <a:pt x="173" y="34"/>
                    <a:pt x="173" y="34"/>
                  </a:cubicBezTo>
                  <a:cubicBezTo>
                    <a:pt x="173" y="25"/>
                    <a:pt x="173" y="25"/>
                    <a:pt x="173" y="25"/>
                  </a:cubicBezTo>
                  <a:close/>
                  <a:moveTo>
                    <a:pt x="201" y="25"/>
                  </a:moveTo>
                  <a:cubicBezTo>
                    <a:pt x="220" y="25"/>
                    <a:pt x="220" y="25"/>
                    <a:pt x="220" y="25"/>
                  </a:cubicBezTo>
                  <a:cubicBezTo>
                    <a:pt x="220" y="34"/>
                    <a:pt x="220" y="34"/>
                    <a:pt x="220" y="34"/>
                  </a:cubicBezTo>
                  <a:cubicBezTo>
                    <a:pt x="201" y="34"/>
                    <a:pt x="201" y="34"/>
                    <a:pt x="201" y="34"/>
                  </a:cubicBezTo>
                  <a:cubicBezTo>
                    <a:pt x="201" y="25"/>
                    <a:pt x="201" y="25"/>
                    <a:pt x="201" y="25"/>
                  </a:cubicBezTo>
                  <a:close/>
                  <a:moveTo>
                    <a:pt x="229" y="25"/>
                  </a:moveTo>
                  <a:cubicBezTo>
                    <a:pt x="248" y="25"/>
                    <a:pt x="248" y="25"/>
                    <a:pt x="248" y="25"/>
                  </a:cubicBezTo>
                  <a:cubicBezTo>
                    <a:pt x="248" y="34"/>
                    <a:pt x="248" y="34"/>
                    <a:pt x="248" y="34"/>
                  </a:cubicBezTo>
                  <a:cubicBezTo>
                    <a:pt x="229" y="34"/>
                    <a:pt x="229" y="34"/>
                    <a:pt x="229" y="34"/>
                  </a:cubicBezTo>
                  <a:cubicBezTo>
                    <a:pt x="229" y="25"/>
                    <a:pt x="229" y="25"/>
                    <a:pt x="229" y="25"/>
                  </a:cubicBezTo>
                  <a:close/>
                  <a:moveTo>
                    <a:pt x="258" y="25"/>
                  </a:moveTo>
                  <a:cubicBezTo>
                    <a:pt x="277" y="25"/>
                    <a:pt x="277" y="25"/>
                    <a:pt x="277" y="25"/>
                  </a:cubicBezTo>
                  <a:cubicBezTo>
                    <a:pt x="277" y="34"/>
                    <a:pt x="277" y="34"/>
                    <a:pt x="277" y="34"/>
                  </a:cubicBezTo>
                  <a:cubicBezTo>
                    <a:pt x="258" y="34"/>
                    <a:pt x="258" y="34"/>
                    <a:pt x="258" y="34"/>
                  </a:cubicBezTo>
                  <a:cubicBezTo>
                    <a:pt x="258" y="25"/>
                    <a:pt x="258" y="25"/>
                    <a:pt x="258" y="25"/>
                  </a:cubicBezTo>
                  <a:close/>
                  <a:moveTo>
                    <a:pt x="286" y="25"/>
                  </a:moveTo>
                  <a:cubicBezTo>
                    <a:pt x="305" y="25"/>
                    <a:pt x="305" y="25"/>
                    <a:pt x="305" y="25"/>
                  </a:cubicBezTo>
                  <a:cubicBezTo>
                    <a:pt x="305" y="34"/>
                    <a:pt x="305" y="34"/>
                    <a:pt x="305" y="34"/>
                  </a:cubicBezTo>
                  <a:cubicBezTo>
                    <a:pt x="286" y="34"/>
                    <a:pt x="286" y="34"/>
                    <a:pt x="286" y="34"/>
                  </a:cubicBezTo>
                  <a:cubicBezTo>
                    <a:pt x="286" y="25"/>
                    <a:pt x="286" y="25"/>
                    <a:pt x="286" y="25"/>
                  </a:cubicBezTo>
                  <a:close/>
                  <a:moveTo>
                    <a:pt x="314" y="25"/>
                  </a:moveTo>
                  <a:cubicBezTo>
                    <a:pt x="333" y="25"/>
                    <a:pt x="333" y="25"/>
                    <a:pt x="333" y="25"/>
                  </a:cubicBezTo>
                  <a:cubicBezTo>
                    <a:pt x="333" y="34"/>
                    <a:pt x="333" y="34"/>
                    <a:pt x="333" y="34"/>
                  </a:cubicBezTo>
                  <a:cubicBezTo>
                    <a:pt x="314" y="34"/>
                    <a:pt x="314" y="34"/>
                    <a:pt x="314" y="34"/>
                  </a:cubicBezTo>
                  <a:cubicBezTo>
                    <a:pt x="314" y="25"/>
                    <a:pt x="314" y="25"/>
                    <a:pt x="314" y="25"/>
                  </a:cubicBezTo>
                  <a:close/>
                  <a:moveTo>
                    <a:pt x="343" y="25"/>
                  </a:moveTo>
                  <a:cubicBezTo>
                    <a:pt x="362" y="25"/>
                    <a:pt x="362" y="25"/>
                    <a:pt x="362" y="25"/>
                  </a:cubicBezTo>
                  <a:cubicBezTo>
                    <a:pt x="362" y="34"/>
                    <a:pt x="362" y="34"/>
                    <a:pt x="362" y="34"/>
                  </a:cubicBezTo>
                  <a:cubicBezTo>
                    <a:pt x="343" y="34"/>
                    <a:pt x="343" y="34"/>
                    <a:pt x="343" y="34"/>
                  </a:cubicBezTo>
                  <a:cubicBezTo>
                    <a:pt x="343" y="25"/>
                    <a:pt x="343" y="25"/>
                    <a:pt x="343" y="25"/>
                  </a:cubicBezTo>
                  <a:close/>
                  <a:moveTo>
                    <a:pt x="371" y="25"/>
                  </a:moveTo>
                  <a:cubicBezTo>
                    <a:pt x="390" y="25"/>
                    <a:pt x="390" y="25"/>
                    <a:pt x="390" y="25"/>
                  </a:cubicBezTo>
                  <a:cubicBezTo>
                    <a:pt x="390" y="34"/>
                    <a:pt x="390" y="34"/>
                    <a:pt x="390" y="34"/>
                  </a:cubicBezTo>
                  <a:cubicBezTo>
                    <a:pt x="371" y="34"/>
                    <a:pt x="371" y="34"/>
                    <a:pt x="371" y="34"/>
                  </a:cubicBezTo>
                  <a:cubicBezTo>
                    <a:pt x="371" y="25"/>
                    <a:pt x="371" y="25"/>
                    <a:pt x="371" y="25"/>
                  </a:cubicBezTo>
                  <a:close/>
                  <a:moveTo>
                    <a:pt x="399" y="25"/>
                  </a:moveTo>
                  <a:cubicBezTo>
                    <a:pt x="418" y="25"/>
                    <a:pt x="418" y="25"/>
                    <a:pt x="418" y="25"/>
                  </a:cubicBezTo>
                  <a:cubicBezTo>
                    <a:pt x="418" y="34"/>
                    <a:pt x="418" y="34"/>
                    <a:pt x="418" y="34"/>
                  </a:cubicBezTo>
                  <a:cubicBezTo>
                    <a:pt x="399" y="34"/>
                    <a:pt x="399" y="34"/>
                    <a:pt x="399" y="34"/>
                  </a:cubicBezTo>
                  <a:cubicBezTo>
                    <a:pt x="399" y="25"/>
                    <a:pt x="399" y="25"/>
                    <a:pt x="399" y="25"/>
                  </a:cubicBezTo>
                  <a:close/>
                  <a:moveTo>
                    <a:pt x="428" y="25"/>
                  </a:moveTo>
                  <a:cubicBezTo>
                    <a:pt x="447" y="25"/>
                    <a:pt x="447" y="25"/>
                    <a:pt x="447" y="25"/>
                  </a:cubicBezTo>
                  <a:cubicBezTo>
                    <a:pt x="447" y="34"/>
                    <a:pt x="447" y="34"/>
                    <a:pt x="447" y="34"/>
                  </a:cubicBezTo>
                  <a:cubicBezTo>
                    <a:pt x="428" y="34"/>
                    <a:pt x="428" y="34"/>
                    <a:pt x="428" y="34"/>
                  </a:cubicBezTo>
                  <a:cubicBezTo>
                    <a:pt x="428" y="25"/>
                    <a:pt x="428" y="25"/>
                    <a:pt x="428"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6" name="Freeform 28"/>
            <p:cNvSpPr>
              <a:spLocks noEditPoints="1"/>
            </p:cNvSpPr>
            <p:nvPr/>
          </p:nvSpPr>
          <p:spPr bwMode="auto">
            <a:xfrm>
              <a:off x="4956372" y="3845163"/>
              <a:ext cx="1074455" cy="77774"/>
            </a:xfrm>
            <a:custGeom>
              <a:avLst/>
              <a:gdLst>
                <a:gd name="T0" fmla="*/ 862 w 961"/>
                <a:gd name="T1" fmla="*/ 41 h 69"/>
                <a:gd name="T2" fmla="*/ 840 w 961"/>
                <a:gd name="T3" fmla="*/ 29 h 69"/>
                <a:gd name="T4" fmla="*/ 828 w 961"/>
                <a:gd name="T5" fmla="*/ 41 h 69"/>
                <a:gd name="T6" fmla="*/ 807 w 961"/>
                <a:gd name="T7" fmla="*/ 29 h 69"/>
                <a:gd name="T8" fmla="*/ 795 w 961"/>
                <a:gd name="T9" fmla="*/ 41 h 69"/>
                <a:gd name="T10" fmla="*/ 772 w 961"/>
                <a:gd name="T11" fmla="*/ 29 h 69"/>
                <a:gd name="T12" fmla="*/ 761 w 961"/>
                <a:gd name="T13" fmla="*/ 41 h 69"/>
                <a:gd name="T14" fmla="*/ 739 w 961"/>
                <a:gd name="T15" fmla="*/ 29 h 69"/>
                <a:gd name="T16" fmla="*/ 727 w 961"/>
                <a:gd name="T17" fmla="*/ 41 h 69"/>
                <a:gd name="T18" fmla="*/ 705 w 961"/>
                <a:gd name="T19" fmla="*/ 29 h 69"/>
                <a:gd name="T20" fmla="*/ 694 w 961"/>
                <a:gd name="T21" fmla="*/ 41 h 69"/>
                <a:gd name="T22" fmla="*/ 671 w 961"/>
                <a:gd name="T23" fmla="*/ 29 h 69"/>
                <a:gd name="T24" fmla="*/ 660 w 961"/>
                <a:gd name="T25" fmla="*/ 41 h 69"/>
                <a:gd name="T26" fmla="*/ 638 w 961"/>
                <a:gd name="T27" fmla="*/ 29 h 69"/>
                <a:gd name="T28" fmla="*/ 626 w 961"/>
                <a:gd name="T29" fmla="*/ 41 h 69"/>
                <a:gd name="T30" fmla="*/ 604 w 961"/>
                <a:gd name="T31" fmla="*/ 29 h 69"/>
                <a:gd name="T32" fmla="*/ 592 w 961"/>
                <a:gd name="T33" fmla="*/ 41 h 69"/>
                <a:gd name="T34" fmla="*/ 570 w 961"/>
                <a:gd name="T35" fmla="*/ 29 h 69"/>
                <a:gd name="T36" fmla="*/ 559 w 961"/>
                <a:gd name="T37" fmla="*/ 41 h 69"/>
                <a:gd name="T38" fmla="*/ 537 w 961"/>
                <a:gd name="T39" fmla="*/ 29 h 69"/>
                <a:gd name="T40" fmla="*/ 506 w 961"/>
                <a:gd name="T41" fmla="*/ 29 h 69"/>
                <a:gd name="T42" fmla="*/ 526 w 961"/>
                <a:gd name="T43" fmla="*/ 41 h 69"/>
                <a:gd name="T44" fmla="*/ 471 w 961"/>
                <a:gd name="T45" fmla="*/ 29 h 69"/>
                <a:gd name="T46" fmla="*/ 494 w 961"/>
                <a:gd name="T47" fmla="*/ 41 h 69"/>
                <a:gd name="T48" fmla="*/ 438 w 961"/>
                <a:gd name="T49" fmla="*/ 29 h 69"/>
                <a:gd name="T50" fmla="*/ 460 w 961"/>
                <a:gd name="T51" fmla="*/ 41 h 69"/>
                <a:gd name="T52" fmla="*/ 404 w 961"/>
                <a:gd name="T53" fmla="*/ 29 h 69"/>
                <a:gd name="T54" fmla="*/ 427 w 961"/>
                <a:gd name="T55" fmla="*/ 41 h 69"/>
                <a:gd name="T56" fmla="*/ 370 w 961"/>
                <a:gd name="T57" fmla="*/ 29 h 69"/>
                <a:gd name="T58" fmla="*/ 393 w 961"/>
                <a:gd name="T59" fmla="*/ 41 h 69"/>
                <a:gd name="T60" fmla="*/ 337 w 961"/>
                <a:gd name="T61" fmla="*/ 29 h 69"/>
                <a:gd name="T62" fmla="*/ 359 w 961"/>
                <a:gd name="T63" fmla="*/ 41 h 69"/>
                <a:gd name="T64" fmla="*/ 303 w 961"/>
                <a:gd name="T65" fmla="*/ 29 h 69"/>
                <a:gd name="T66" fmla="*/ 326 w 961"/>
                <a:gd name="T67" fmla="*/ 41 h 69"/>
                <a:gd name="T68" fmla="*/ 269 w 961"/>
                <a:gd name="T69" fmla="*/ 29 h 69"/>
                <a:gd name="T70" fmla="*/ 291 w 961"/>
                <a:gd name="T71" fmla="*/ 41 h 69"/>
                <a:gd name="T72" fmla="*/ 236 w 961"/>
                <a:gd name="T73" fmla="*/ 29 h 69"/>
                <a:gd name="T74" fmla="*/ 258 w 961"/>
                <a:gd name="T75" fmla="*/ 41 h 69"/>
                <a:gd name="T76" fmla="*/ 202 w 961"/>
                <a:gd name="T77" fmla="*/ 29 h 69"/>
                <a:gd name="T78" fmla="*/ 225 w 961"/>
                <a:gd name="T79" fmla="*/ 41 h 69"/>
                <a:gd name="T80" fmla="*/ 168 w 961"/>
                <a:gd name="T81" fmla="*/ 29 h 69"/>
                <a:gd name="T82" fmla="*/ 190 w 961"/>
                <a:gd name="T83" fmla="*/ 41 h 69"/>
                <a:gd name="T84" fmla="*/ 134 w 961"/>
                <a:gd name="T85" fmla="*/ 29 h 69"/>
                <a:gd name="T86" fmla="*/ 157 w 961"/>
                <a:gd name="T87" fmla="*/ 41 h 69"/>
                <a:gd name="T88" fmla="*/ 101 w 961"/>
                <a:gd name="T89" fmla="*/ 29 h 69"/>
                <a:gd name="T90" fmla="*/ 124 w 961"/>
                <a:gd name="T91" fmla="*/ 41 h 69"/>
                <a:gd name="T92" fmla="*/ 67 w 961"/>
                <a:gd name="T93" fmla="*/ 29 h 69"/>
                <a:gd name="T94" fmla="*/ 89 w 961"/>
                <a:gd name="T95" fmla="*/ 41 h 69"/>
                <a:gd name="T96" fmla="*/ 33 w 961"/>
                <a:gd name="T97" fmla="*/ 29 h 69"/>
                <a:gd name="T98" fmla="*/ 56 w 961"/>
                <a:gd name="T99" fmla="*/ 41 h 69"/>
                <a:gd name="T100" fmla="*/ 0 w 961"/>
                <a:gd name="T101" fmla="*/ 29 h 69"/>
                <a:gd name="T102" fmla="*/ 23 w 961"/>
                <a:gd name="T103" fmla="*/ 41 h 69"/>
                <a:gd name="T104" fmla="*/ 892 w 961"/>
                <a:gd name="T105" fmla="*/ 29 h 69"/>
                <a:gd name="T106" fmla="*/ 892 w 961"/>
                <a:gd name="T107" fmla="*/ 41 h 69"/>
                <a:gd name="T108" fmla="*/ 961 w 961"/>
                <a:gd name="T109"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1" h="69">
                  <a:moveTo>
                    <a:pt x="840" y="29"/>
                  </a:moveTo>
                  <a:lnTo>
                    <a:pt x="862" y="29"/>
                  </a:lnTo>
                  <a:lnTo>
                    <a:pt x="862" y="41"/>
                  </a:lnTo>
                  <a:lnTo>
                    <a:pt x="840" y="41"/>
                  </a:lnTo>
                  <a:lnTo>
                    <a:pt x="840" y="29"/>
                  </a:lnTo>
                  <a:lnTo>
                    <a:pt x="840" y="29"/>
                  </a:lnTo>
                  <a:close/>
                  <a:moveTo>
                    <a:pt x="807" y="29"/>
                  </a:moveTo>
                  <a:lnTo>
                    <a:pt x="828" y="29"/>
                  </a:lnTo>
                  <a:lnTo>
                    <a:pt x="828" y="41"/>
                  </a:lnTo>
                  <a:lnTo>
                    <a:pt x="807" y="41"/>
                  </a:lnTo>
                  <a:lnTo>
                    <a:pt x="807" y="29"/>
                  </a:lnTo>
                  <a:lnTo>
                    <a:pt x="807" y="29"/>
                  </a:lnTo>
                  <a:close/>
                  <a:moveTo>
                    <a:pt x="772" y="29"/>
                  </a:moveTo>
                  <a:lnTo>
                    <a:pt x="795" y="29"/>
                  </a:lnTo>
                  <a:lnTo>
                    <a:pt x="795" y="41"/>
                  </a:lnTo>
                  <a:lnTo>
                    <a:pt x="772" y="41"/>
                  </a:lnTo>
                  <a:lnTo>
                    <a:pt x="772" y="29"/>
                  </a:lnTo>
                  <a:lnTo>
                    <a:pt x="772" y="29"/>
                  </a:lnTo>
                  <a:close/>
                  <a:moveTo>
                    <a:pt x="739" y="29"/>
                  </a:moveTo>
                  <a:lnTo>
                    <a:pt x="761" y="29"/>
                  </a:lnTo>
                  <a:lnTo>
                    <a:pt x="761" y="41"/>
                  </a:lnTo>
                  <a:lnTo>
                    <a:pt x="739" y="41"/>
                  </a:lnTo>
                  <a:lnTo>
                    <a:pt x="739" y="29"/>
                  </a:lnTo>
                  <a:lnTo>
                    <a:pt x="739" y="29"/>
                  </a:lnTo>
                  <a:close/>
                  <a:moveTo>
                    <a:pt x="705" y="29"/>
                  </a:moveTo>
                  <a:lnTo>
                    <a:pt x="727" y="29"/>
                  </a:lnTo>
                  <a:lnTo>
                    <a:pt x="727" y="41"/>
                  </a:lnTo>
                  <a:lnTo>
                    <a:pt x="705" y="41"/>
                  </a:lnTo>
                  <a:lnTo>
                    <a:pt x="705" y="29"/>
                  </a:lnTo>
                  <a:lnTo>
                    <a:pt x="705" y="29"/>
                  </a:lnTo>
                  <a:close/>
                  <a:moveTo>
                    <a:pt x="671" y="29"/>
                  </a:moveTo>
                  <a:lnTo>
                    <a:pt x="694" y="29"/>
                  </a:lnTo>
                  <a:lnTo>
                    <a:pt x="694" y="41"/>
                  </a:lnTo>
                  <a:lnTo>
                    <a:pt x="671" y="41"/>
                  </a:lnTo>
                  <a:lnTo>
                    <a:pt x="671" y="29"/>
                  </a:lnTo>
                  <a:lnTo>
                    <a:pt x="671" y="29"/>
                  </a:lnTo>
                  <a:close/>
                  <a:moveTo>
                    <a:pt x="638" y="29"/>
                  </a:moveTo>
                  <a:lnTo>
                    <a:pt x="660" y="29"/>
                  </a:lnTo>
                  <a:lnTo>
                    <a:pt x="660" y="41"/>
                  </a:lnTo>
                  <a:lnTo>
                    <a:pt x="638" y="41"/>
                  </a:lnTo>
                  <a:lnTo>
                    <a:pt x="638" y="29"/>
                  </a:lnTo>
                  <a:lnTo>
                    <a:pt x="638" y="29"/>
                  </a:lnTo>
                  <a:close/>
                  <a:moveTo>
                    <a:pt x="604" y="29"/>
                  </a:moveTo>
                  <a:lnTo>
                    <a:pt x="626" y="29"/>
                  </a:lnTo>
                  <a:lnTo>
                    <a:pt x="626" y="41"/>
                  </a:lnTo>
                  <a:lnTo>
                    <a:pt x="604" y="41"/>
                  </a:lnTo>
                  <a:lnTo>
                    <a:pt x="604" y="29"/>
                  </a:lnTo>
                  <a:lnTo>
                    <a:pt x="604" y="29"/>
                  </a:lnTo>
                  <a:close/>
                  <a:moveTo>
                    <a:pt x="570" y="29"/>
                  </a:moveTo>
                  <a:lnTo>
                    <a:pt x="592" y="29"/>
                  </a:lnTo>
                  <a:lnTo>
                    <a:pt x="592" y="41"/>
                  </a:lnTo>
                  <a:lnTo>
                    <a:pt x="570" y="41"/>
                  </a:lnTo>
                  <a:lnTo>
                    <a:pt x="570" y="29"/>
                  </a:lnTo>
                  <a:lnTo>
                    <a:pt x="570" y="29"/>
                  </a:lnTo>
                  <a:close/>
                  <a:moveTo>
                    <a:pt x="537" y="29"/>
                  </a:moveTo>
                  <a:lnTo>
                    <a:pt x="559" y="29"/>
                  </a:lnTo>
                  <a:lnTo>
                    <a:pt x="559" y="41"/>
                  </a:lnTo>
                  <a:lnTo>
                    <a:pt x="537" y="41"/>
                  </a:lnTo>
                  <a:lnTo>
                    <a:pt x="537" y="29"/>
                  </a:lnTo>
                  <a:lnTo>
                    <a:pt x="537" y="29"/>
                  </a:lnTo>
                  <a:close/>
                  <a:moveTo>
                    <a:pt x="526" y="41"/>
                  </a:moveTo>
                  <a:lnTo>
                    <a:pt x="506" y="41"/>
                  </a:lnTo>
                  <a:lnTo>
                    <a:pt x="506" y="29"/>
                  </a:lnTo>
                  <a:lnTo>
                    <a:pt x="526" y="29"/>
                  </a:lnTo>
                  <a:lnTo>
                    <a:pt x="526" y="41"/>
                  </a:lnTo>
                  <a:lnTo>
                    <a:pt x="526" y="41"/>
                  </a:lnTo>
                  <a:close/>
                  <a:moveTo>
                    <a:pt x="494" y="41"/>
                  </a:moveTo>
                  <a:lnTo>
                    <a:pt x="494" y="29"/>
                  </a:lnTo>
                  <a:lnTo>
                    <a:pt x="471" y="29"/>
                  </a:lnTo>
                  <a:lnTo>
                    <a:pt x="471" y="41"/>
                  </a:lnTo>
                  <a:lnTo>
                    <a:pt x="494" y="41"/>
                  </a:lnTo>
                  <a:lnTo>
                    <a:pt x="494" y="41"/>
                  </a:lnTo>
                  <a:close/>
                  <a:moveTo>
                    <a:pt x="460" y="41"/>
                  </a:moveTo>
                  <a:lnTo>
                    <a:pt x="460" y="29"/>
                  </a:lnTo>
                  <a:lnTo>
                    <a:pt x="438" y="29"/>
                  </a:lnTo>
                  <a:lnTo>
                    <a:pt x="438" y="41"/>
                  </a:lnTo>
                  <a:lnTo>
                    <a:pt x="460" y="41"/>
                  </a:lnTo>
                  <a:lnTo>
                    <a:pt x="460" y="41"/>
                  </a:lnTo>
                  <a:close/>
                  <a:moveTo>
                    <a:pt x="427" y="41"/>
                  </a:moveTo>
                  <a:lnTo>
                    <a:pt x="427" y="29"/>
                  </a:lnTo>
                  <a:lnTo>
                    <a:pt x="404" y="29"/>
                  </a:lnTo>
                  <a:lnTo>
                    <a:pt x="404" y="41"/>
                  </a:lnTo>
                  <a:lnTo>
                    <a:pt x="427" y="41"/>
                  </a:lnTo>
                  <a:lnTo>
                    <a:pt x="427" y="41"/>
                  </a:lnTo>
                  <a:close/>
                  <a:moveTo>
                    <a:pt x="393" y="41"/>
                  </a:moveTo>
                  <a:lnTo>
                    <a:pt x="393" y="29"/>
                  </a:lnTo>
                  <a:lnTo>
                    <a:pt x="370" y="29"/>
                  </a:lnTo>
                  <a:lnTo>
                    <a:pt x="370" y="41"/>
                  </a:lnTo>
                  <a:lnTo>
                    <a:pt x="393" y="41"/>
                  </a:lnTo>
                  <a:lnTo>
                    <a:pt x="393" y="41"/>
                  </a:lnTo>
                  <a:close/>
                  <a:moveTo>
                    <a:pt x="359" y="41"/>
                  </a:moveTo>
                  <a:lnTo>
                    <a:pt x="359" y="29"/>
                  </a:lnTo>
                  <a:lnTo>
                    <a:pt x="337" y="29"/>
                  </a:lnTo>
                  <a:lnTo>
                    <a:pt x="337" y="41"/>
                  </a:lnTo>
                  <a:lnTo>
                    <a:pt x="359" y="41"/>
                  </a:lnTo>
                  <a:lnTo>
                    <a:pt x="359" y="41"/>
                  </a:lnTo>
                  <a:close/>
                  <a:moveTo>
                    <a:pt x="326" y="41"/>
                  </a:moveTo>
                  <a:lnTo>
                    <a:pt x="326" y="29"/>
                  </a:lnTo>
                  <a:lnTo>
                    <a:pt x="303" y="29"/>
                  </a:lnTo>
                  <a:lnTo>
                    <a:pt x="303" y="41"/>
                  </a:lnTo>
                  <a:lnTo>
                    <a:pt x="326" y="41"/>
                  </a:lnTo>
                  <a:lnTo>
                    <a:pt x="326" y="41"/>
                  </a:lnTo>
                  <a:close/>
                  <a:moveTo>
                    <a:pt x="291" y="41"/>
                  </a:moveTo>
                  <a:lnTo>
                    <a:pt x="291" y="29"/>
                  </a:lnTo>
                  <a:lnTo>
                    <a:pt x="269" y="29"/>
                  </a:lnTo>
                  <a:lnTo>
                    <a:pt x="269" y="41"/>
                  </a:lnTo>
                  <a:lnTo>
                    <a:pt x="291" y="41"/>
                  </a:lnTo>
                  <a:lnTo>
                    <a:pt x="291" y="41"/>
                  </a:lnTo>
                  <a:close/>
                  <a:moveTo>
                    <a:pt x="258" y="41"/>
                  </a:moveTo>
                  <a:lnTo>
                    <a:pt x="258" y="29"/>
                  </a:lnTo>
                  <a:lnTo>
                    <a:pt x="236" y="29"/>
                  </a:lnTo>
                  <a:lnTo>
                    <a:pt x="236" y="41"/>
                  </a:lnTo>
                  <a:lnTo>
                    <a:pt x="258" y="41"/>
                  </a:lnTo>
                  <a:lnTo>
                    <a:pt x="258" y="41"/>
                  </a:lnTo>
                  <a:close/>
                  <a:moveTo>
                    <a:pt x="225" y="41"/>
                  </a:moveTo>
                  <a:lnTo>
                    <a:pt x="225" y="29"/>
                  </a:lnTo>
                  <a:lnTo>
                    <a:pt x="202" y="29"/>
                  </a:lnTo>
                  <a:lnTo>
                    <a:pt x="202" y="41"/>
                  </a:lnTo>
                  <a:lnTo>
                    <a:pt x="225" y="41"/>
                  </a:lnTo>
                  <a:lnTo>
                    <a:pt x="225" y="41"/>
                  </a:lnTo>
                  <a:close/>
                  <a:moveTo>
                    <a:pt x="190" y="41"/>
                  </a:moveTo>
                  <a:lnTo>
                    <a:pt x="190" y="29"/>
                  </a:lnTo>
                  <a:lnTo>
                    <a:pt x="168" y="29"/>
                  </a:lnTo>
                  <a:lnTo>
                    <a:pt x="168" y="41"/>
                  </a:lnTo>
                  <a:lnTo>
                    <a:pt x="190" y="41"/>
                  </a:lnTo>
                  <a:lnTo>
                    <a:pt x="190" y="41"/>
                  </a:lnTo>
                  <a:close/>
                  <a:moveTo>
                    <a:pt x="157" y="41"/>
                  </a:moveTo>
                  <a:lnTo>
                    <a:pt x="157" y="29"/>
                  </a:lnTo>
                  <a:lnTo>
                    <a:pt x="134" y="29"/>
                  </a:lnTo>
                  <a:lnTo>
                    <a:pt x="134" y="41"/>
                  </a:lnTo>
                  <a:lnTo>
                    <a:pt x="157" y="41"/>
                  </a:lnTo>
                  <a:lnTo>
                    <a:pt x="157" y="41"/>
                  </a:lnTo>
                  <a:close/>
                  <a:moveTo>
                    <a:pt x="124" y="41"/>
                  </a:moveTo>
                  <a:lnTo>
                    <a:pt x="124" y="29"/>
                  </a:lnTo>
                  <a:lnTo>
                    <a:pt x="101" y="29"/>
                  </a:lnTo>
                  <a:lnTo>
                    <a:pt x="101" y="41"/>
                  </a:lnTo>
                  <a:lnTo>
                    <a:pt x="124" y="41"/>
                  </a:lnTo>
                  <a:lnTo>
                    <a:pt x="124" y="41"/>
                  </a:lnTo>
                  <a:close/>
                  <a:moveTo>
                    <a:pt x="89" y="41"/>
                  </a:moveTo>
                  <a:lnTo>
                    <a:pt x="89" y="29"/>
                  </a:lnTo>
                  <a:lnTo>
                    <a:pt x="67" y="29"/>
                  </a:lnTo>
                  <a:lnTo>
                    <a:pt x="67" y="41"/>
                  </a:lnTo>
                  <a:lnTo>
                    <a:pt x="89" y="41"/>
                  </a:lnTo>
                  <a:lnTo>
                    <a:pt x="89" y="41"/>
                  </a:lnTo>
                  <a:close/>
                  <a:moveTo>
                    <a:pt x="56" y="41"/>
                  </a:moveTo>
                  <a:lnTo>
                    <a:pt x="56" y="29"/>
                  </a:lnTo>
                  <a:lnTo>
                    <a:pt x="33" y="29"/>
                  </a:lnTo>
                  <a:lnTo>
                    <a:pt x="33" y="41"/>
                  </a:lnTo>
                  <a:lnTo>
                    <a:pt x="56" y="41"/>
                  </a:lnTo>
                  <a:lnTo>
                    <a:pt x="56" y="41"/>
                  </a:lnTo>
                  <a:close/>
                  <a:moveTo>
                    <a:pt x="23" y="41"/>
                  </a:moveTo>
                  <a:lnTo>
                    <a:pt x="23" y="29"/>
                  </a:lnTo>
                  <a:lnTo>
                    <a:pt x="0" y="29"/>
                  </a:lnTo>
                  <a:lnTo>
                    <a:pt x="0" y="41"/>
                  </a:lnTo>
                  <a:lnTo>
                    <a:pt x="23" y="41"/>
                  </a:lnTo>
                  <a:lnTo>
                    <a:pt x="23" y="41"/>
                  </a:lnTo>
                  <a:close/>
                  <a:moveTo>
                    <a:pt x="961" y="35"/>
                  </a:moveTo>
                  <a:lnTo>
                    <a:pt x="892" y="0"/>
                  </a:lnTo>
                  <a:lnTo>
                    <a:pt x="892" y="29"/>
                  </a:lnTo>
                  <a:lnTo>
                    <a:pt x="873" y="29"/>
                  </a:lnTo>
                  <a:lnTo>
                    <a:pt x="873" y="41"/>
                  </a:lnTo>
                  <a:lnTo>
                    <a:pt x="892" y="41"/>
                  </a:lnTo>
                  <a:lnTo>
                    <a:pt x="892" y="69"/>
                  </a:lnTo>
                  <a:lnTo>
                    <a:pt x="961" y="35"/>
                  </a:lnTo>
                  <a:lnTo>
                    <a:pt x="961" y="3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7" name="Freeform 29"/>
            <p:cNvSpPr>
              <a:spLocks noEditPoints="1"/>
            </p:cNvSpPr>
            <p:nvPr/>
          </p:nvSpPr>
          <p:spPr bwMode="auto">
            <a:xfrm>
              <a:off x="5034139" y="4953035"/>
              <a:ext cx="334874" cy="190465"/>
            </a:xfrm>
            <a:custGeom>
              <a:avLst/>
              <a:gdLst>
                <a:gd name="T0" fmla="*/ 145 w 252"/>
                <a:gd name="T1" fmla="*/ 24 h 143"/>
                <a:gd name="T2" fmla="*/ 164 w 252"/>
                <a:gd name="T3" fmla="*/ 24 h 143"/>
                <a:gd name="T4" fmla="*/ 164 w 252"/>
                <a:gd name="T5" fmla="*/ 34 h 143"/>
                <a:gd name="T6" fmla="*/ 145 w 252"/>
                <a:gd name="T7" fmla="*/ 34 h 143"/>
                <a:gd name="T8" fmla="*/ 145 w 252"/>
                <a:gd name="T9" fmla="*/ 24 h 143"/>
                <a:gd name="T10" fmla="*/ 252 w 252"/>
                <a:gd name="T11" fmla="*/ 29 h 143"/>
                <a:gd name="T12" fmla="*/ 194 w 252"/>
                <a:gd name="T13" fmla="*/ 0 h 143"/>
                <a:gd name="T14" fmla="*/ 194 w 252"/>
                <a:gd name="T15" fmla="*/ 24 h 143"/>
                <a:gd name="T16" fmla="*/ 178 w 252"/>
                <a:gd name="T17" fmla="*/ 24 h 143"/>
                <a:gd name="T18" fmla="*/ 178 w 252"/>
                <a:gd name="T19" fmla="*/ 34 h 143"/>
                <a:gd name="T20" fmla="*/ 194 w 252"/>
                <a:gd name="T21" fmla="*/ 34 h 143"/>
                <a:gd name="T22" fmla="*/ 194 w 252"/>
                <a:gd name="T23" fmla="*/ 58 h 143"/>
                <a:gd name="T24" fmla="*/ 252 w 252"/>
                <a:gd name="T25" fmla="*/ 29 h 143"/>
                <a:gd name="T26" fmla="*/ 10 w 252"/>
                <a:gd name="T27" fmla="*/ 143 h 143"/>
                <a:gd name="T28" fmla="*/ 10 w 252"/>
                <a:gd name="T29" fmla="*/ 134 h 143"/>
                <a:gd name="T30" fmla="*/ 0 w 252"/>
                <a:gd name="T31" fmla="*/ 134 h 143"/>
                <a:gd name="T32" fmla="*/ 0 w 252"/>
                <a:gd name="T33" fmla="*/ 143 h 143"/>
                <a:gd name="T34" fmla="*/ 10 w 252"/>
                <a:gd name="T35" fmla="*/ 143 h 143"/>
                <a:gd name="T36" fmla="*/ 0 w 252"/>
                <a:gd name="T37" fmla="*/ 125 h 143"/>
                <a:gd name="T38" fmla="*/ 10 w 252"/>
                <a:gd name="T39" fmla="*/ 125 h 143"/>
                <a:gd name="T40" fmla="*/ 11 w 252"/>
                <a:gd name="T41" fmla="*/ 106 h 143"/>
                <a:gd name="T42" fmla="*/ 2 w 252"/>
                <a:gd name="T43" fmla="*/ 105 h 143"/>
                <a:gd name="T44" fmla="*/ 0 w 252"/>
                <a:gd name="T45" fmla="*/ 125 h 143"/>
                <a:gd name="T46" fmla="*/ 3 w 252"/>
                <a:gd name="T47" fmla="*/ 95 h 143"/>
                <a:gd name="T48" fmla="*/ 9 w 252"/>
                <a:gd name="T49" fmla="*/ 77 h 143"/>
                <a:gd name="T50" fmla="*/ 18 w 252"/>
                <a:gd name="T51" fmla="*/ 80 h 143"/>
                <a:gd name="T52" fmla="*/ 12 w 252"/>
                <a:gd name="T53" fmla="*/ 97 h 143"/>
                <a:gd name="T54" fmla="*/ 3 w 252"/>
                <a:gd name="T55" fmla="*/ 95 h 143"/>
                <a:gd name="T56" fmla="*/ 13 w 252"/>
                <a:gd name="T57" fmla="*/ 68 h 143"/>
                <a:gd name="T58" fmla="*/ 25 w 252"/>
                <a:gd name="T59" fmla="*/ 51 h 143"/>
                <a:gd name="T60" fmla="*/ 32 w 252"/>
                <a:gd name="T61" fmla="*/ 58 h 143"/>
                <a:gd name="T62" fmla="*/ 21 w 252"/>
                <a:gd name="T63" fmla="*/ 72 h 143"/>
                <a:gd name="T64" fmla="*/ 13 w 252"/>
                <a:gd name="T65" fmla="*/ 68 h 143"/>
                <a:gd name="T66" fmla="*/ 33 w 252"/>
                <a:gd name="T67" fmla="*/ 45 h 143"/>
                <a:gd name="T68" fmla="*/ 50 w 252"/>
                <a:gd name="T69" fmla="*/ 34 h 143"/>
                <a:gd name="T70" fmla="*/ 54 w 252"/>
                <a:gd name="T71" fmla="*/ 43 h 143"/>
                <a:gd name="T72" fmla="*/ 38 w 252"/>
                <a:gd name="T73" fmla="*/ 52 h 143"/>
                <a:gd name="T74" fmla="*/ 33 w 252"/>
                <a:gd name="T75" fmla="*/ 45 h 143"/>
                <a:gd name="T76" fmla="*/ 59 w 252"/>
                <a:gd name="T77" fmla="*/ 31 h 143"/>
                <a:gd name="T78" fmla="*/ 78 w 252"/>
                <a:gd name="T79" fmla="*/ 26 h 143"/>
                <a:gd name="T80" fmla="*/ 79 w 252"/>
                <a:gd name="T81" fmla="*/ 35 h 143"/>
                <a:gd name="T82" fmla="*/ 62 w 252"/>
                <a:gd name="T83" fmla="*/ 40 h 143"/>
                <a:gd name="T84" fmla="*/ 59 w 252"/>
                <a:gd name="T85" fmla="*/ 31 h 143"/>
                <a:gd name="T86" fmla="*/ 88 w 252"/>
                <a:gd name="T87" fmla="*/ 25 h 143"/>
                <a:gd name="T88" fmla="*/ 107 w 252"/>
                <a:gd name="T89" fmla="*/ 24 h 143"/>
                <a:gd name="T90" fmla="*/ 107 w 252"/>
                <a:gd name="T91" fmla="*/ 34 h 143"/>
                <a:gd name="T92" fmla="*/ 89 w 252"/>
                <a:gd name="T93" fmla="*/ 34 h 143"/>
                <a:gd name="T94" fmla="*/ 88 w 252"/>
                <a:gd name="T95" fmla="*/ 25 h 143"/>
                <a:gd name="T96" fmla="*/ 116 w 252"/>
                <a:gd name="T97" fmla="*/ 24 h 143"/>
                <a:gd name="T98" fmla="*/ 135 w 252"/>
                <a:gd name="T99" fmla="*/ 24 h 143"/>
                <a:gd name="T100" fmla="*/ 135 w 252"/>
                <a:gd name="T101" fmla="*/ 34 h 143"/>
                <a:gd name="T102" fmla="*/ 116 w 252"/>
                <a:gd name="T103" fmla="*/ 34 h 143"/>
                <a:gd name="T104" fmla="*/ 116 w 252"/>
                <a:gd name="T105" fmla="*/ 2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2" h="143">
                  <a:moveTo>
                    <a:pt x="145" y="24"/>
                  </a:moveTo>
                  <a:cubicBezTo>
                    <a:pt x="164" y="24"/>
                    <a:pt x="164" y="24"/>
                    <a:pt x="164" y="24"/>
                  </a:cubicBezTo>
                  <a:cubicBezTo>
                    <a:pt x="164" y="34"/>
                    <a:pt x="164" y="34"/>
                    <a:pt x="164" y="34"/>
                  </a:cubicBezTo>
                  <a:cubicBezTo>
                    <a:pt x="145" y="34"/>
                    <a:pt x="145" y="34"/>
                    <a:pt x="145" y="34"/>
                  </a:cubicBezTo>
                  <a:cubicBezTo>
                    <a:pt x="145" y="24"/>
                    <a:pt x="145" y="24"/>
                    <a:pt x="145" y="24"/>
                  </a:cubicBezTo>
                  <a:close/>
                  <a:moveTo>
                    <a:pt x="252" y="29"/>
                  </a:moveTo>
                  <a:cubicBezTo>
                    <a:pt x="194" y="0"/>
                    <a:pt x="194" y="0"/>
                    <a:pt x="194" y="0"/>
                  </a:cubicBezTo>
                  <a:cubicBezTo>
                    <a:pt x="194" y="24"/>
                    <a:pt x="194" y="24"/>
                    <a:pt x="194" y="24"/>
                  </a:cubicBezTo>
                  <a:cubicBezTo>
                    <a:pt x="178" y="24"/>
                    <a:pt x="178" y="24"/>
                    <a:pt x="178" y="24"/>
                  </a:cubicBezTo>
                  <a:cubicBezTo>
                    <a:pt x="178" y="34"/>
                    <a:pt x="178" y="34"/>
                    <a:pt x="178" y="34"/>
                  </a:cubicBezTo>
                  <a:cubicBezTo>
                    <a:pt x="194" y="34"/>
                    <a:pt x="194" y="34"/>
                    <a:pt x="194" y="34"/>
                  </a:cubicBezTo>
                  <a:cubicBezTo>
                    <a:pt x="194" y="58"/>
                    <a:pt x="194" y="58"/>
                    <a:pt x="194" y="58"/>
                  </a:cubicBezTo>
                  <a:cubicBezTo>
                    <a:pt x="252" y="29"/>
                    <a:pt x="252" y="29"/>
                    <a:pt x="252" y="29"/>
                  </a:cubicBezTo>
                  <a:close/>
                  <a:moveTo>
                    <a:pt x="10" y="143"/>
                  </a:moveTo>
                  <a:cubicBezTo>
                    <a:pt x="10" y="134"/>
                    <a:pt x="10" y="134"/>
                    <a:pt x="10" y="134"/>
                  </a:cubicBezTo>
                  <a:cubicBezTo>
                    <a:pt x="0" y="134"/>
                    <a:pt x="0" y="134"/>
                    <a:pt x="0" y="134"/>
                  </a:cubicBezTo>
                  <a:cubicBezTo>
                    <a:pt x="0" y="143"/>
                    <a:pt x="0" y="143"/>
                    <a:pt x="0" y="143"/>
                  </a:cubicBezTo>
                  <a:cubicBezTo>
                    <a:pt x="10" y="143"/>
                    <a:pt x="10" y="143"/>
                    <a:pt x="10" y="143"/>
                  </a:cubicBezTo>
                  <a:close/>
                  <a:moveTo>
                    <a:pt x="0" y="125"/>
                  </a:moveTo>
                  <a:cubicBezTo>
                    <a:pt x="10" y="125"/>
                    <a:pt x="10" y="125"/>
                    <a:pt x="10" y="125"/>
                  </a:cubicBezTo>
                  <a:cubicBezTo>
                    <a:pt x="11" y="106"/>
                    <a:pt x="11" y="106"/>
                    <a:pt x="11" y="106"/>
                  </a:cubicBezTo>
                  <a:cubicBezTo>
                    <a:pt x="2" y="105"/>
                    <a:pt x="2" y="105"/>
                    <a:pt x="2" y="105"/>
                  </a:cubicBezTo>
                  <a:cubicBezTo>
                    <a:pt x="0" y="125"/>
                    <a:pt x="0" y="125"/>
                    <a:pt x="0" y="125"/>
                  </a:cubicBezTo>
                  <a:close/>
                  <a:moveTo>
                    <a:pt x="3" y="95"/>
                  </a:moveTo>
                  <a:cubicBezTo>
                    <a:pt x="9" y="77"/>
                    <a:pt x="9" y="77"/>
                    <a:pt x="9" y="77"/>
                  </a:cubicBezTo>
                  <a:cubicBezTo>
                    <a:pt x="18" y="80"/>
                    <a:pt x="18" y="80"/>
                    <a:pt x="18" y="80"/>
                  </a:cubicBezTo>
                  <a:cubicBezTo>
                    <a:pt x="15" y="85"/>
                    <a:pt x="14" y="92"/>
                    <a:pt x="12" y="97"/>
                  </a:cubicBezTo>
                  <a:cubicBezTo>
                    <a:pt x="3" y="95"/>
                    <a:pt x="3" y="95"/>
                    <a:pt x="3" y="95"/>
                  </a:cubicBezTo>
                  <a:close/>
                  <a:moveTo>
                    <a:pt x="13" y="68"/>
                  </a:moveTo>
                  <a:cubicBezTo>
                    <a:pt x="25" y="51"/>
                    <a:pt x="25" y="51"/>
                    <a:pt x="25" y="51"/>
                  </a:cubicBezTo>
                  <a:cubicBezTo>
                    <a:pt x="32" y="58"/>
                    <a:pt x="32" y="58"/>
                    <a:pt x="32" y="58"/>
                  </a:cubicBezTo>
                  <a:cubicBezTo>
                    <a:pt x="21" y="72"/>
                    <a:pt x="21" y="72"/>
                    <a:pt x="21" y="72"/>
                  </a:cubicBezTo>
                  <a:cubicBezTo>
                    <a:pt x="13" y="68"/>
                    <a:pt x="13" y="68"/>
                    <a:pt x="13" y="68"/>
                  </a:cubicBezTo>
                  <a:close/>
                  <a:moveTo>
                    <a:pt x="33" y="45"/>
                  </a:moveTo>
                  <a:cubicBezTo>
                    <a:pt x="50" y="34"/>
                    <a:pt x="50" y="34"/>
                    <a:pt x="50" y="34"/>
                  </a:cubicBezTo>
                  <a:cubicBezTo>
                    <a:pt x="54" y="43"/>
                    <a:pt x="54" y="43"/>
                    <a:pt x="54" y="43"/>
                  </a:cubicBezTo>
                  <a:cubicBezTo>
                    <a:pt x="38" y="52"/>
                    <a:pt x="38" y="52"/>
                    <a:pt x="38" y="52"/>
                  </a:cubicBezTo>
                  <a:cubicBezTo>
                    <a:pt x="33" y="45"/>
                    <a:pt x="33" y="45"/>
                    <a:pt x="33" y="45"/>
                  </a:cubicBezTo>
                  <a:close/>
                  <a:moveTo>
                    <a:pt x="59" y="31"/>
                  </a:moveTo>
                  <a:cubicBezTo>
                    <a:pt x="78" y="26"/>
                    <a:pt x="78" y="26"/>
                    <a:pt x="78" y="26"/>
                  </a:cubicBezTo>
                  <a:cubicBezTo>
                    <a:pt x="79" y="35"/>
                    <a:pt x="79" y="35"/>
                    <a:pt x="79" y="35"/>
                  </a:cubicBezTo>
                  <a:cubicBezTo>
                    <a:pt x="62" y="40"/>
                    <a:pt x="62" y="40"/>
                    <a:pt x="62" y="40"/>
                  </a:cubicBezTo>
                  <a:cubicBezTo>
                    <a:pt x="59" y="31"/>
                    <a:pt x="59" y="31"/>
                    <a:pt x="59" y="31"/>
                  </a:cubicBezTo>
                  <a:close/>
                  <a:moveTo>
                    <a:pt x="88" y="25"/>
                  </a:moveTo>
                  <a:cubicBezTo>
                    <a:pt x="107" y="24"/>
                    <a:pt x="107" y="24"/>
                    <a:pt x="107" y="24"/>
                  </a:cubicBezTo>
                  <a:cubicBezTo>
                    <a:pt x="107" y="34"/>
                    <a:pt x="107" y="34"/>
                    <a:pt x="107" y="34"/>
                  </a:cubicBezTo>
                  <a:cubicBezTo>
                    <a:pt x="89" y="34"/>
                    <a:pt x="89" y="34"/>
                    <a:pt x="89" y="34"/>
                  </a:cubicBezTo>
                  <a:cubicBezTo>
                    <a:pt x="88" y="25"/>
                    <a:pt x="88" y="25"/>
                    <a:pt x="88" y="25"/>
                  </a:cubicBezTo>
                  <a:close/>
                  <a:moveTo>
                    <a:pt x="116" y="24"/>
                  </a:moveTo>
                  <a:cubicBezTo>
                    <a:pt x="135" y="24"/>
                    <a:pt x="135" y="24"/>
                    <a:pt x="135" y="24"/>
                  </a:cubicBezTo>
                  <a:cubicBezTo>
                    <a:pt x="135" y="34"/>
                    <a:pt x="135" y="34"/>
                    <a:pt x="135" y="34"/>
                  </a:cubicBezTo>
                  <a:cubicBezTo>
                    <a:pt x="116" y="34"/>
                    <a:pt x="116" y="34"/>
                    <a:pt x="116" y="34"/>
                  </a:cubicBezTo>
                  <a:cubicBezTo>
                    <a:pt x="116" y="24"/>
                    <a:pt x="116" y="24"/>
                    <a:pt x="116" y="2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8" name="Freeform 30"/>
            <p:cNvSpPr>
              <a:spLocks noEditPoints="1"/>
            </p:cNvSpPr>
            <p:nvPr/>
          </p:nvSpPr>
          <p:spPr bwMode="auto">
            <a:xfrm>
              <a:off x="5808635" y="2840461"/>
              <a:ext cx="334874" cy="504732"/>
            </a:xfrm>
            <a:custGeom>
              <a:avLst/>
              <a:gdLst>
                <a:gd name="T0" fmla="*/ 163 w 251"/>
                <a:gd name="T1" fmla="*/ 24 h 379"/>
                <a:gd name="T2" fmla="*/ 145 w 251"/>
                <a:gd name="T3" fmla="*/ 34 h 379"/>
                <a:gd name="T4" fmla="*/ 251 w 251"/>
                <a:gd name="T5" fmla="*/ 29 h 379"/>
                <a:gd name="T6" fmla="*/ 194 w 251"/>
                <a:gd name="T7" fmla="*/ 24 h 379"/>
                <a:gd name="T8" fmla="*/ 178 w 251"/>
                <a:gd name="T9" fmla="*/ 34 h 379"/>
                <a:gd name="T10" fmla="*/ 194 w 251"/>
                <a:gd name="T11" fmla="*/ 58 h 379"/>
                <a:gd name="T12" fmla="*/ 0 w 251"/>
                <a:gd name="T13" fmla="*/ 379 h 379"/>
                <a:gd name="T14" fmla="*/ 9 w 251"/>
                <a:gd name="T15" fmla="*/ 361 h 379"/>
                <a:gd name="T16" fmla="*/ 0 w 251"/>
                <a:gd name="T17" fmla="*/ 379 h 379"/>
                <a:gd name="T18" fmla="*/ 9 w 251"/>
                <a:gd name="T19" fmla="*/ 351 h 379"/>
                <a:gd name="T20" fmla="*/ 0 w 251"/>
                <a:gd name="T21" fmla="*/ 332 h 379"/>
                <a:gd name="T22" fmla="*/ 0 w 251"/>
                <a:gd name="T23" fmla="*/ 323 h 379"/>
                <a:gd name="T24" fmla="*/ 9 w 251"/>
                <a:gd name="T25" fmla="*/ 304 h 379"/>
                <a:gd name="T26" fmla="*/ 0 w 251"/>
                <a:gd name="T27" fmla="*/ 323 h 379"/>
                <a:gd name="T28" fmla="*/ 9 w 251"/>
                <a:gd name="T29" fmla="*/ 294 h 379"/>
                <a:gd name="T30" fmla="*/ 0 w 251"/>
                <a:gd name="T31" fmla="*/ 276 h 379"/>
                <a:gd name="T32" fmla="*/ 0 w 251"/>
                <a:gd name="T33" fmla="*/ 266 h 379"/>
                <a:gd name="T34" fmla="*/ 9 w 251"/>
                <a:gd name="T35" fmla="*/ 247 h 379"/>
                <a:gd name="T36" fmla="*/ 0 w 251"/>
                <a:gd name="T37" fmla="*/ 266 h 379"/>
                <a:gd name="T38" fmla="*/ 9 w 251"/>
                <a:gd name="T39" fmla="*/ 238 h 379"/>
                <a:gd name="T40" fmla="*/ 0 w 251"/>
                <a:gd name="T41" fmla="*/ 219 h 379"/>
                <a:gd name="T42" fmla="*/ 0 w 251"/>
                <a:gd name="T43" fmla="*/ 209 h 379"/>
                <a:gd name="T44" fmla="*/ 9 w 251"/>
                <a:gd name="T45" fmla="*/ 191 h 379"/>
                <a:gd name="T46" fmla="*/ 0 w 251"/>
                <a:gd name="T47" fmla="*/ 209 h 379"/>
                <a:gd name="T48" fmla="*/ 9 w 251"/>
                <a:gd name="T49" fmla="*/ 181 h 379"/>
                <a:gd name="T50" fmla="*/ 0 w 251"/>
                <a:gd name="T51" fmla="*/ 162 h 379"/>
                <a:gd name="T52" fmla="*/ 0 w 251"/>
                <a:gd name="T53" fmla="*/ 153 h 379"/>
                <a:gd name="T54" fmla="*/ 9 w 251"/>
                <a:gd name="T55" fmla="*/ 134 h 379"/>
                <a:gd name="T56" fmla="*/ 0 w 251"/>
                <a:gd name="T57" fmla="*/ 153 h 379"/>
                <a:gd name="T58" fmla="*/ 9 w 251"/>
                <a:gd name="T59" fmla="*/ 124 h 379"/>
                <a:gd name="T60" fmla="*/ 1 w 251"/>
                <a:gd name="T61" fmla="*/ 105 h 379"/>
                <a:gd name="T62" fmla="*/ 3 w 251"/>
                <a:gd name="T63" fmla="*/ 95 h 379"/>
                <a:gd name="T64" fmla="*/ 17 w 251"/>
                <a:gd name="T65" fmla="*/ 80 h 379"/>
                <a:gd name="T66" fmla="*/ 3 w 251"/>
                <a:gd name="T67" fmla="*/ 95 h 379"/>
                <a:gd name="T68" fmla="*/ 25 w 251"/>
                <a:gd name="T69" fmla="*/ 51 h 379"/>
                <a:gd name="T70" fmla="*/ 21 w 251"/>
                <a:gd name="T71" fmla="*/ 72 h 379"/>
                <a:gd name="T72" fmla="*/ 32 w 251"/>
                <a:gd name="T73" fmla="*/ 44 h 379"/>
                <a:gd name="T74" fmla="*/ 53 w 251"/>
                <a:gd name="T75" fmla="*/ 43 h 379"/>
                <a:gd name="T76" fmla="*/ 32 w 251"/>
                <a:gd name="T77" fmla="*/ 44 h 379"/>
                <a:gd name="T78" fmla="*/ 78 w 251"/>
                <a:gd name="T79" fmla="*/ 26 h 379"/>
                <a:gd name="T80" fmla="*/ 62 w 251"/>
                <a:gd name="T81" fmla="*/ 39 h 379"/>
                <a:gd name="T82" fmla="*/ 87 w 251"/>
                <a:gd name="T83" fmla="*/ 25 h 379"/>
                <a:gd name="T84" fmla="*/ 107 w 251"/>
                <a:gd name="T85" fmla="*/ 34 h 379"/>
                <a:gd name="T86" fmla="*/ 87 w 251"/>
                <a:gd name="T87" fmla="*/ 25 h 379"/>
                <a:gd name="T88" fmla="*/ 135 w 251"/>
                <a:gd name="T89" fmla="*/ 24 h 379"/>
                <a:gd name="T90" fmla="*/ 116 w 251"/>
                <a:gd name="T91" fmla="*/ 3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1" h="379">
                  <a:moveTo>
                    <a:pt x="145" y="24"/>
                  </a:moveTo>
                  <a:cubicBezTo>
                    <a:pt x="163" y="24"/>
                    <a:pt x="163" y="24"/>
                    <a:pt x="163" y="24"/>
                  </a:cubicBezTo>
                  <a:cubicBezTo>
                    <a:pt x="163" y="34"/>
                    <a:pt x="163" y="34"/>
                    <a:pt x="163" y="34"/>
                  </a:cubicBezTo>
                  <a:cubicBezTo>
                    <a:pt x="145" y="34"/>
                    <a:pt x="145" y="34"/>
                    <a:pt x="145" y="34"/>
                  </a:cubicBezTo>
                  <a:cubicBezTo>
                    <a:pt x="145" y="24"/>
                    <a:pt x="145" y="24"/>
                    <a:pt x="145" y="24"/>
                  </a:cubicBezTo>
                  <a:close/>
                  <a:moveTo>
                    <a:pt x="251" y="29"/>
                  </a:moveTo>
                  <a:cubicBezTo>
                    <a:pt x="194" y="0"/>
                    <a:pt x="194" y="0"/>
                    <a:pt x="194" y="0"/>
                  </a:cubicBezTo>
                  <a:cubicBezTo>
                    <a:pt x="194" y="24"/>
                    <a:pt x="194" y="24"/>
                    <a:pt x="194" y="24"/>
                  </a:cubicBezTo>
                  <a:cubicBezTo>
                    <a:pt x="178" y="24"/>
                    <a:pt x="178" y="24"/>
                    <a:pt x="178" y="24"/>
                  </a:cubicBezTo>
                  <a:cubicBezTo>
                    <a:pt x="178" y="34"/>
                    <a:pt x="178" y="34"/>
                    <a:pt x="178" y="34"/>
                  </a:cubicBezTo>
                  <a:cubicBezTo>
                    <a:pt x="194" y="34"/>
                    <a:pt x="194" y="34"/>
                    <a:pt x="194" y="34"/>
                  </a:cubicBezTo>
                  <a:cubicBezTo>
                    <a:pt x="194" y="58"/>
                    <a:pt x="194" y="58"/>
                    <a:pt x="194" y="58"/>
                  </a:cubicBezTo>
                  <a:cubicBezTo>
                    <a:pt x="251" y="29"/>
                    <a:pt x="251" y="29"/>
                    <a:pt x="251" y="29"/>
                  </a:cubicBezTo>
                  <a:close/>
                  <a:moveTo>
                    <a:pt x="0" y="379"/>
                  </a:moveTo>
                  <a:cubicBezTo>
                    <a:pt x="9" y="379"/>
                    <a:pt x="9" y="379"/>
                    <a:pt x="9" y="379"/>
                  </a:cubicBezTo>
                  <a:cubicBezTo>
                    <a:pt x="9" y="361"/>
                    <a:pt x="9" y="361"/>
                    <a:pt x="9" y="361"/>
                  </a:cubicBezTo>
                  <a:cubicBezTo>
                    <a:pt x="0" y="361"/>
                    <a:pt x="0" y="361"/>
                    <a:pt x="0" y="361"/>
                  </a:cubicBezTo>
                  <a:cubicBezTo>
                    <a:pt x="0" y="379"/>
                    <a:pt x="0" y="379"/>
                    <a:pt x="0" y="379"/>
                  </a:cubicBezTo>
                  <a:close/>
                  <a:moveTo>
                    <a:pt x="0" y="351"/>
                  </a:moveTo>
                  <a:cubicBezTo>
                    <a:pt x="9" y="351"/>
                    <a:pt x="9" y="351"/>
                    <a:pt x="9" y="351"/>
                  </a:cubicBezTo>
                  <a:cubicBezTo>
                    <a:pt x="9" y="332"/>
                    <a:pt x="9" y="332"/>
                    <a:pt x="9" y="332"/>
                  </a:cubicBezTo>
                  <a:cubicBezTo>
                    <a:pt x="0" y="332"/>
                    <a:pt x="0" y="332"/>
                    <a:pt x="0" y="332"/>
                  </a:cubicBezTo>
                  <a:cubicBezTo>
                    <a:pt x="0" y="351"/>
                    <a:pt x="0" y="351"/>
                    <a:pt x="0" y="351"/>
                  </a:cubicBezTo>
                  <a:close/>
                  <a:moveTo>
                    <a:pt x="0" y="323"/>
                  </a:moveTo>
                  <a:cubicBezTo>
                    <a:pt x="9" y="323"/>
                    <a:pt x="9" y="323"/>
                    <a:pt x="9" y="323"/>
                  </a:cubicBezTo>
                  <a:cubicBezTo>
                    <a:pt x="9" y="304"/>
                    <a:pt x="9" y="304"/>
                    <a:pt x="9" y="304"/>
                  </a:cubicBezTo>
                  <a:cubicBezTo>
                    <a:pt x="0" y="304"/>
                    <a:pt x="0" y="304"/>
                    <a:pt x="0" y="304"/>
                  </a:cubicBezTo>
                  <a:cubicBezTo>
                    <a:pt x="0" y="323"/>
                    <a:pt x="0" y="323"/>
                    <a:pt x="0" y="323"/>
                  </a:cubicBezTo>
                  <a:close/>
                  <a:moveTo>
                    <a:pt x="0" y="294"/>
                  </a:moveTo>
                  <a:cubicBezTo>
                    <a:pt x="9" y="294"/>
                    <a:pt x="9" y="294"/>
                    <a:pt x="9" y="294"/>
                  </a:cubicBezTo>
                  <a:cubicBezTo>
                    <a:pt x="9" y="276"/>
                    <a:pt x="9" y="276"/>
                    <a:pt x="9" y="276"/>
                  </a:cubicBezTo>
                  <a:cubicBezTo>
                    <a:pt x="0" y="276"/>
                    <a:pt x="0" y="276"/>
                    <a:pt x="0" y="276"/>
                  </a:cubicBezTo>
                  <a:cubicBezTo>
                    <a:pt x="0" y="294"/>
                    <a:pt x="0" y="294"/>
                    <a:pt x="0" y="294"/>
                  </a:cubicBezTo>
                  <a:close/>
                  <a:moveTo>
                    <a:pt x="0" y="266"/>
                  </a:moveTo>
                  <a:cubicBezTo>
                    <a:pt x="9" y="266"/>
                    <a:pt x="9" y="266"/>
                    <a:pt x="9" y="266"/>
                  </a:cubicBezTo>
                  <a:cubicBezTo>
                    <a:pt x="9" y="247"/>
                    <a:pt x="9" y="247"/>
                    <a:pt x="9" y="247"/>
                  </a:cubicBezTo>
                  <a:cubicBezTo>
                    <a:pt x="0" y="247"/>
                    <a:pt x="0" y="247"/>
                    <a:pt x="0" y="247"/>
                  </a:cubicBezTo>
                  <a:cubicBezTo>
                    <a:pt x="0" y="266"/>
                    <a:pt x="0" y="266"/>
                    <a:pt x="0" y="266"/>
                  </a:cubicBezTo>
                  <a:close/>
                  <a:moveTo>
                    <a:pt x="0" y="238"/>
                  </a:moveTo>
                  <a:cubicBezTo>
                    <a:pt x="9" y="238"/>
                    <a:pt x="9" y="238"/>
                    <a:pt x="9" y="238"/>
                  </a:cubicBezTo>
                  <a:cubicBezTo>
                    <a:pt x="9" y="219"/>
                    <a:pt x="9" y="219"/>
                    <a:pt x="9" y="219"/>
                  </a:cubicBezTo>
                  <a:cubicBezTo>
                    <a:pt x="0" y="219"/>
                    <a:pt x="0" y="219"/>
                    <a:pt x="0" y="219"/>
                  </a:cubicBezTo>
                  <a:cubicBezTo>
                    <a:pt x="0" y="238"/>
                    <a:pt x="0" y="238"/>
                    <a:pt x="0" y="238"/>
                  </a:cubicBezTo>
                  <a:close/>
                  <a:moveTo>
                    <a:pt x="0" y="209"/>
                  </a:moveTo>
                  <a:cubicBezTo>
                    <a:pt x="9" y="209"/>
                    <a:pt x="9" y="209"/>
                    <a:pt x="9" y="209"/>
                  </a:cubicBezTo>
                  <a:cubicBezTo>
                    <a:pt x="9" y="191"/>
                    <a:pt x="9" y="191"/>
                    <a:pt x="9" y="191"/>
                  </a:cubicBezTo>
                  <a:cubicBezTo>
                    <a:pt x="0" y="191"/>
                    <a:pt x="0" y="191"/>
                    <a:pt x="0" y="191"/>
                  </a:cubicBezTo>
                  <a:cubicBezTo>
                    <a:pt x="0" y="209"/>
                    <a:pt x="0" y="209"/>
                    <a:pt x="0" y="209"/>
                  </a:cubicBezTo>
                  <a:close/>
                  <a:moveTo>
                    <a:pt x="0" y="181"/>
                  </a:moveTo>
                  <a:cubicBezTo>
                    <a:pt x="9" y="181"/>
                    <a:pt x="9" y="181"/>
                    <a:pt x="9" y="181"/>
                  </a:cubicBezTo>
                  <a:cubicBezTo>
                    <a:pt x="9" y="162"/>
                    <a:pt x="9" y="162"/>
                    <a:pt x="9" y="162"/>
                  </a:cubicBezTo>
                  <a:cubicBezTo>
                    <a:pt x="0" y="162"/>
                    <a:pt x="0" y="162"/>
                    <a:pt x="0" y="162"/>
                  </a:cubicBezTo>
                  <a:cubicBezTo>
                    <a:pt x="0" y="181"/>
                    <a:pt x="0" y="181"/>
                    <a:pt x="0" y="181"/>
                  </a:cubicBezTo>
                  <a:close/>
                  <a:moveTo>
                    <a:pt x="0" y="153"/>
                  </a:moveTo>
                  <a:cubicBezTo>
                    <a:pt x="9" y="153"/>
                    <a:pt x="9" y="153"/>
                    <a:pt x="9" y="153"/>
                  </a:cubicBezTo>
                  <a:cubicBezTo>
                    <a:pt x="9" y="134"/>
                    <a:pt x="9" y="134"/>
                    <a:pt x="9" y="134"/>
                  </a:cubicBezTo>
                  <a:cubicBezTo>
                    <a:pt x="0" y="134"/>
                    <a:pt x="0" y="134"/>
                    <a:pt x="0" y="134"/>
                  </a:cubicBezTo>
                  <a:cubicBezTo>
                    <a:pt x="0" y="153"/>
                    <a:pt x="0" y="153"/>
                    <a:pt x="0" y="153"/>
                  </a:cubicBezTo>
                  <a:close/>
                  <a:moveTo>
                    <a:pt x="0" y="124"/>
                  </a:moveTo>
                  <a:cubicBezTo>
                    <a:pt x="9" y="124"/>
                    <a:pt x="9" y="124"/>
                    <a:pt x="9" y="124"/>
                  </a:cubicBezTo>
                  <a:cubicBezTo>
                    <a:pt x="11" y="106"/>
                    <a:pt x="11" y="106"/>
                    <a:pt x="11" y="106"/>
                  </a:cubicBezTo>
                  <a:cubicBezTo>
                    <a:pt x="1" y="105"/>
                    <a:pt x="1" y="105"/>
                    <a:pt x="1" y="105"/>
                  </a:cubicBezTo>
                  <a:cubicBezTo>
                    <a:pt x="0" y="124"/>
                    <a:pt x="0" y="124"/>
                    <a:pt x="0" y="124"/>
                  </a:cubicBezTo>
                  <a:close/>
                  <a:moveTo>
                    <a:pt x="3" y="95"/>
                  </a:moveTo>
                  <a:cubicBezTo>
                    <a:pt x="9" y="76"/>
                    <a:pt x="9" y="76"/>
                    <a:pt x="9" y="76"/>
                  </a:cubicBezTo>
                  <a:cubicBezTo>
                    <a:pt x="17" y="80"/>
                    <a:pt x="17" y="80"/>
                    <a:pt x="17" y="80"/>
                  </a:cubicBezTo>
                  <a:cubicBezTo>
                    <a:pt x="15" y="85"/>
                    <a:pt x="13" y="92"/>
                    <a:pt x="12" y="97"/>
                  </a:cubicBezTo>
                  <a:cubicBezTo>
                    <a:pt x="3" y="95"/>
                    <a:pt x="3" y="95"/>
                    <a:pt x="3" y="95"/>
                  </a:cubicBezTo>
                  <a:close/>
                  <a:moveTo>
                    <a:pt x="13" y="67"/>
                  </a:moveTo>
                  <a:cubicBezTo>
                    <a:pt x="25" y="51"/>
                    <a:pt x="25" y="51"/>
                    <a:pt x="25" y="51"/>
                  </a:cubicBezTo>
                  <a:cubicBezTo>
                    <a:pt x="32" y="58"/>
                    <a:pt x="32" y="58"/>
                    <a:pt x="32" y="58"/>
                  </a:cubicBezTo>
                  <a:cubicBezTo>
                    <a:pt x="21" y="72"/>
                    <a:pt x="21" y="72"/>
                    <a:pt x="21" y="72"/>
                  </a:cubicBezTo>
                  <a:cubicBezTo>
                    <a:pt x="13" y="67"/>
                    <a:pt x="13" y="67"/>
                    <a:pt x="13" y="67"/>
                  </a:cubicBezTo>
                  <a:close/>
                  <a:moveTo>
                    <a:pt x="32" y="44"/>
                  </a:moveTo>
                  <a:cubicBezTo>
                    <a:pt x="49" y="34"/>
                    <a:pt x="49" y="34"/>
                    <a:pt x="49" y="34"/>
                  </a:cubicBezTo>
                  <a:cubicBezTo>
                    <a:pt x="53" y="43"/>
                    <a:pt x="53" y="43"/>
                    <a:pt x="53" y="43"/>
                  </a:cubicBezTo>
                  <a:cubicBezTo>
                    <a:pt x="38" y="52"/>
                    <a:pt x="38" y="52"/>
                    <a:pt x="38" y="52"/>
                  </a:cubicBezTo>
                  <a:cubicBezTo>
                    <a:pt x="32" y="44"/>
                    <a:pt x="32" y="44"/>
                    <a:pt x="32" y="44"/>
                  </a:cubicBezTo>
                  <a:close/>
                  <a:moveTo>
                    <a:pt x="59" y="30"/>
                  </a:moveTo>
                  <a:cubicBezTo>
                    <a:pt x="78" y="26"/>
                    <a:pt x="78" y="26"/>
                    <a:pt x="78" y="26"/>
                  </a:cubicBezTo>
                  <a:cubicBezTo>
                    <a:pt x="79" y="35"/>
                    <a:pt x="79" y="35"/>
                    <a:pt x="79" y="35"/>
                  </a:cubicBezTo>
                  <a:cubicBezTo>
                    <a:pt x="62" y="39"/>
                    <a:pt x="62" y="39"/>
                    <a:pt x="62" y="39"/>
                  </a:cubicBezTo>
                  <a:cubicBezTo>
                    <a:pt x="59" y="30"/>
                    <a:pt x="59" y="30"/>
                    <a:pt x="59" y="30"/>
                  </a:cubicBezTo>
                  <a:close/>
                  <a:moveTo>
                    <a:pt x="87" y="25"/>
                  </a:moveTo>
                  <a:cubicBezTo>
                    <a:pt x="107" y="24"/>
                    <a:pt x="107" y="24"/>
                    <a:pt x="107" y="24"/>
                  </a:cubicBezTo>
                  <a:cubicBezTo>
                    <a:pt x="107" y="34"/>
                    <a:pt x="107" y="34"/>
                    <a:pt x="107" y="34"/>
                  </a:cubicBezTo>
                  <a:cubicBezTo>
                    <a:pt x="88" y="34"/>
                    <a:pt x="88" y="34"/>
                    <a:pt x="88" y="34"/>
                  </a:cubicBezTo>
                  <a:cubicBezTo>
                    <a:pt x="87" y="25"/>
                    <a:pt x="87" y="25"/>
                    <a:pt x="87" y="25"/>
                  </a:cubicBezTo>
                  <a:close/>
                  <a:moveTo>
                    <a:pt x="116" y="24"/>
                  </a:moveTo>
                  <a:cubicBezTo>
                    <a:pt x="135" y="24"/>
                    <a:pt x="135" y="24"/>
                    <a:pt x="135" y="24"/>
                  </a:cubicBezTo>
                  <a:cubicBezTo>
                    <a:pt x="135" y="34"/>
                    <a:pt x="135" y="34"/>
                    <a:pt x="135" y="34"/>
                  </a:cubicBezTo>
                  <a:cubicBezTo>
                    <a:pt x="116" y="34"/>
                    <a:pt x="116" y="34"/>
                    <a:pt x="116" y="34"/>
                  </a:cubicBezTo>
                  <a:cubicBezTo>
                    <a:pt x="116" y="24"/>
                    <a:pt x="116" y="24"/>
                    <a:pt x="116" y="2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29" name="Freeform 31"/>
            <p:cNvSpPr>
              <a:spLocks noEditPoints="1"/>
            </p:cNvSpPr>
            <p:nvPr/>
          </p:nvSpPr>
          <p:spPr bwMode="auto">
            <a:xfrm>
              <a:off x="3643855" y="4411797"/>
              <a:ext cx="504692" cy="334901"/>
            </a:xfrm>
            <a:custGeom>
              <a:avLst/>
              <a:gdLst>
                <a:gd name="T0" fmla="*/ 24 w 380"/>
                <a:gd name="T1" fmla="*/ 88 h 252"/>
                <a:gd name="T2" fmla="*/ 34 w 380"/>
                <a:gd name="T3" fmla="*/ 107 h 252"/>
                <a:gd name="T4" fmla="*/ 29 w 380"/>
                <a:gd name="T5" fmla="*/ 0 h 252"/>
                <a:gd name="T6" fmla="*/ 24 w 380"/>
                <a:gd name="T7" fmla="*/ 58 h 252"/>
                <a:gd name="T8" fmla="*/ 34 w 380"/>
                <a:gd name="T9" fmla="*/ 74 h 252"/>
                <a:gd name="T10" fmla="*/ 58 w 380"/>
                <a:gd name="T11" fmla="*/ 58 h 252"/>
                <a:gd name="T12" fmla="*/ 380 w 380"/>
                <a:gd name="T13" fmla="*/ 252 h 252"/>
                <a:gd name="T14" fmla="*/ 361 w 380"/>
                <a:gd name="T15" fmla="*/ 242 h 252"/>
                <a:gd name="T16" fmla="*/ 380 w 380"/>
                <a:gd name="T17" fmla="*/ 252 h 252"/>
                <a:gd name="T18" fmla="*/ 351 w 380"/>
                <a:gd name="T19" fmla="*/ 242 h 252"/>
                <a:gd name="T20" fmla="*/ 332 w 380"/>
                <a:gd name="T21" fmla="*/ 252 h 252"/>
                <a:gd name="T22" fmla="*/ 323 w 380"/>
                <a:gd name="T23" fmla="*/ 252 h 252"/>
                <a:gd name="T24" fmla="*/ 304 w 380"/>
                <a:gd name="T25" fmla="*/ 242 h 252"/>
                <a:gd name="T26" fmla="*/ 323 w 380"/>
                <a:gd name="T27" fmla="*/ 252 h 252"/>
                <a:gd name="T28" fmla="*/ 295 w 380"/>
                <a:gd name="T29" fmla="*/ 242 h 252"/>
                <a:gd name="T30" fmla="*/ 276 w 380"/>
                <a:gd name="T31" fmla="*/ 252 h 252"/>
                <a:gd name="T32" fmla="*/ 266 w 380"/>
                <a:gd name="T33" fmla="*/ 252 h 252"/>
                <a:gd name="T34" fmla="*/ 247 w 380"/>
                <a:gd name="T35" fmla="*/ 242 h 252"/>
                <a:gd name="T36" fmla="*/ 266 w 380"/>
                <a:gd name="T37" fmla="*/ 252 h 252"/>
                <a:gd name="T38" fmla="*/ 238 w 380"/>
                <a:gd name="T39" fmla="*/ 242 h 252"/>
                <a:gd name="T40" fmla="*/ 219 w 380"/>
                <a:gd name="T41" fmla="*/ 252 h 252"/>
                <a:gd name="T42" fmla="*/ 210 w 380"/>
                <a:gd name="T43" fmla="*/ 252 h 252"/>
                <a:gd name="T44" fmla="*/ 191 w 380"/>
                <a:gd name="T45" fmla="*/ 242 h 252"/>
                <a:gd name="T46" fmla="*/ 210 w 380"/>
                <a:gd name="T47" fmla="*/ 252 h 252"/>
                <a:gd name="T48" fmla="*/ 181 w 380"/>
                <a:gd name="T49" fmla="*/ 242 h 252"/>
                <a:gd name="T50" fmla="*/ 162 w 380"/>
                <a:gd name="T51" fmla="*/ 252 h 252"/>
                <a:gd name="T52" fmla="*/ 153 w 380"/>
                <a:gd name="T53" fmla="*/ 252 h 252"/>
                <a:gd name="T54" fmla="*/ 134 w 380"/>
                <a:gd name="T55" fmla="*/ 242 h 252"/>
                <a:gd name="T56" fmla="*/ 153 w 380"/>
                <a:gd name="T57" fmla="*/ 252 h 252"/>
                <a:gd name="T58" fmla="*/ 125 w 380"/>
                <a:gd name="T59" fmla="*/ 242 h 252"/>
                <a:gd name="T60" fmla="*/ 105 w 380"/>
                <a:gd name="T61" fmla="*/ 251 h 252"/>
                <a:gd name="T62" fmla="*/ 96 w 380"/>
                <a:gd name="T63" fmla="*/ 249 h 252"/>
                <a:gd name="T64" fmla="*/ 80 w 380"/>
                <a:gd name="T65" fmla="*/ 234 h 252"/>
                <a:gd name="T66" fmla="*/ 96 w 380"/>
                <a:gd name="T67" fmla="*/ 249 h 252"/>
                <a:gd name="T68" fmla="*/ 51 w 380"/>
                <a:gd name="T69" fmla="*/ 227 h 252"/>
                <a:gd name="T70" fmla="*/ 72 w 380"/>
                <a:gd name="T71" fmla="*/ 231 h 252"/>
                <a:gd name="T72" fmla="*/ 45 w 380"/>
                <a:gd name="T73" fmla="*/ 220 h 252"/>
                <a:gd name="T74" fmla="*/ 43 w 380"/>
                <a:gd name="T75" fmla="*/ 199 h 252"/>
                <a:gd name="T76" fmla="*/ 45 w 380"/>
                <a:gd name="T77" fmla="*/ 220 h 252"/>
                <a:gd name="T78" fmla="*/ 26 w 380"/>
                <a:gd name="T79" fmla="*/ 174 h 252"/>
                <a:gd name="T80" fmla="*/ 40 w 380"/>
                <a:gd name="T81" fmla="*/ 190 h 252"/>
                <a:gd name="T82" fmla="*/ 25 w 380"/>
                <a:gd name="T83" fmla="*/ 164 h 252"/>
                <a:gd name="T84" fmla="*/ 34 w 380"/>
                <a:gd name="T85" fmla="*/ 145 h 252"/>
                <a:gd name="T86" fmla="*/ 25 w 380"/>
                <a:gd name="T87" fmla="*/ 164 h 252"/>
                <a:gd name="T88" fmla="*/ 24 w 380"/>
                <a:gd name="T89" fmla="*/ 117 h 252"/>
                <a:gd name="T90" fmla="*/ 34 w 380"/>
                <a:gd name="T91" fmla="*/ 13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0" h="252">
                  <a:moveTo>
                    <a:pt x="24" y="107"/>
                  </a:moveTo>
                  <a:cubicBezTo>
                    <a:pt x="24" y="88"/>
                    <a:pt x="24" y="88"/>
                    <a:pt x="24" y="88"/>
                  </a:cubicBezTo>
                  <a:cubicBezTo>
                    <a:pt x="34" y="88"/>
                    <a:pt x="34" y="88"/>
                    <a:pt x="34" y="88"/>
                  </a:cubicBezTo>
                  <a:cubicBezTo>
                    <a:pt x="34" y="107"/>
                    <a:pt x="34" y="107"/>
                    <a:pt x="34" y="107"/>
                  </a:cubicBezTo>
                  <a:cubicBezTo>
                    <a:pt x="24" y="107"/>
                    <a:pt x="24" y="107"/>
                    <a:pt x="24" y="107"/>
                  </a:cubicBezTo>
                  <a:close/>
                  <a:moveTo>
                    <a:pt x="29" y="0"/>
                  </a:moveTo>
                  <a:cubicBezTo>
                    <a:pt x="0" y="58"/>
                    <a:pt x="0" y="58"/>
                    <a:pt x="0" y="58"/>
                  </a:cubicBezTo>
                  <a:cubicBezTo>
                    <a:pt x="24" y="58"/>
                    <a:pt x="24" y="58"/>
                    <a:pt x="24" y="58"/>
                  </a:cubicBezTo>
                  <a:cubicBezTo>
                    <a:pt x="24" y="74"/>
                    <a:pt x="24" y="74"/>
                    <a:pt x="24" y="74"/>
                  </a:cubicBezTo>
                  <a:cubicBezTo>
                    <a:pt x="34" y="74"/>
                    <a:pt x="34" y="74"/>
                    <a:pt x="34" y="74"/>
                  </a:cubicBezTo>
                  <a:cubicBezTo>
                    <a:pt x="34" y="58"/>
                    <a:pt x="34" y="58"/>
                    <a:pt x="34" y="58"/>
                  </a:cubicBezTo>
                  <a:cubicBezTo>
                    <a:pt x="58" y="58"/>
                    <a:pt x="58" y="58"/>
                    <a:pt x="58" y="58"/>
                  </a:cubicBezTo>
                  <a:cubicBezTo>
                    <a:pt x="29" y="0"/>
                    <a:pt x="29" y="0"/>
                    <a:pt x="29" y="0"/>
                  </a:cubicBezTo>
                  <a:close/>
                  <a:moveTo>
                    <a:pt x="380" y="252"/>
                  </a:moveTo>
                  <a:cubicBezTo>
                    <a:pt x="380" y="242"/>
                    <a:pt x="380" y="242"/>
                    <a:pt x="380" y="242"/>
                  </a:cubicBezTo>
                  <a:cubicBezTo>
                    <a:pt x="361" y="242"/>
                    <a:pt x="361" y="242"/>
                    <a:pt x="361" y="242"/>
                  </a:cubicBezTo>
                  <a:cubicBezTo>
                    <a:pt x="361" y="252"/>
                    <a:pt x="361" y="252"/>
                    <a:pt x="361" y="252"/>
                  </a:cubicBezTo>
                  <a:cubicBezTo>
                    <a:pt x="380" y="252"/>
                    <a:pt x="380" y="252"/>
                    <a:pt x="380" y="252"/>
                  </a:cubicBezTo>
                  <a:close/>
                  <a:moveTo>
                    <a:pt x="351" y="252"/>
                  </a:moveTo>
                  <a:cubicBezTo>
                    <a:pt x="351" y="242"/>
                    <a:pt x="351" y="242"/>
                    <a:pt x="351" y="242"/>
                  </a:cubicBezTo>
                  <a:cubicBezTo>
                    <a:pt x="332" y="242"/>
                    <a:pt x="332" y="242"/>
                    <a:pt x="332" y="242"/>
                  </a:cubicBezTo>
                  <a:cubicBezTo>
                    <a:pt x="332" y="252"/>
                    <a:pt x="332" y="252"/>
                    <a:pt x="332" y="252"/>
                  </a:cubicBezTo>
                  <a:cubicBezTo>
                    <a:pt x="351" y="252"/>
                    <a:pt x="351" y="252"/>
                    <a:pt x="351" y="252"/>
                  </a:cubicBezTo>
                  <a:close/>
                  <a:moveTo>
                    <a:pt x="323" y="252"/>
                  </a:moveTo>
                  <a:cubicBezTo>
                    <a:pt x="323" y="242"/>
                    <a:pt x="323" y="242"/>
                    <a:pt x="323" y="242"/>
                  </a:cubicBezTo>
                  <a:cubicBezTo>
                    <a:pt x="304" y="242"/>
                    <a:pt x="304" y="242"/>
                    <a:pt x="304" y="242"/>
                  </a:cubicBezTo>
                  <a:cubicBezTo>
                    <a:pt x="304" y="252"/>
                    <a:pt x="304" y="252"/>
                    <a:pt x="304" y="252"/>
                  </a:cubicBezTo>
                  <a:cubicBezTo>
                    <a:pt x="323" y="252"/>
                    <a:pt x="323" y="252"/>
                    <a:pt x="323" y="252"/>
                  </a:cubicBezTo>
                  <a:close/>
                  <a:moveTo>
                    <a:pt x="295" y="252"/>
                  </a:moveTo>
                  <a:cubicBezTo>
                    <a:pt x="295" y="242"/>
                    <a:pt x="295" y="242"/>
                    <a:pt x="295" y="242"/>
                  </a:cubicBezTo>
                  <a:cubicBezTo>
                    <a:pt x="276" y="242"/>
                    <a:pt x="276" y="242"/>
                    <a:pt x="276" y="242"/>
                  </a:cubicBezTo>
                  <a:cubicBezTo>
                    <a:pt x="276" y="252"/>
                    <a:pt x="276" y="252"/>
                    <a:pt x="276" y="252"/>
                  </a:cubicBezTo>
                  <a:cubicBezTo>
                    <a:pt x="295" y="252"/>
                    <a:pt x="295" y="252"/>
                    <a:pt x="295" y="252"/>
                  </a:cubicBezTo>
                  <a:close/>
                  <a:moveTo>
                    <a:pt x="266" y="252"/>
                  </a:moveTo>
                  <a:cubicBezTo>
                    <a:pt x="266" y="242"/>
                    <a:pt x="266" y="242"/>
                    <a:pt x="266" y="242"/>
                  </a:cubicBezTo>
                  <a:cubicBezTo>
                    <a:pt x="247" y="242"/>
                    <a:pt x="247" y="242"/>
                    <a:pt x="247" y="242"/>
                  </a:cubicBezTo>
                  <a:cubicBezTo>
                    <a:pt x="247" y="252"/>
                    <a:pt x="247" y="252"/>
                    <a:pt x="247" y="252"/>
                  </a:cubicBezTo>
                  <a:cubicBezTo>
                    <a:pt x="266" y="252"/>
                    <a:pt x="266" y="252"/>
                    <a:pt x="266" y="252"/>
                  </a:cubicBezTo>
                  <a:close/>
                  <a:moveTo>
                    <a:pt x="238" y="252"/>
                  </a:moveTo>
                  <a:cubicBezTo>
                    <a:pt x="238" y="242"/>
                    <a:pt x="238" y="242"/>
                    <a:pt x="238" y="242"/>
                  </a:cubicBezTo>
                  <a:cubicBezTo>
                    <a:pt x="219" y="242"/>
                    <a:pt x="219" y="242"/>
                    <a:pt x="219" y="242"/>
                  </a:cubicBezTo>
                  <a:cubicBezTo>
                    <a:pt x="219" y="252"/>
                    <a:pt x="219" y="252"/>
                    <a:pt x="219" y="252"/>
                  </a:cubicBezTo>
                  <a:cubicBezTo>
                    <a:pt x="238" y="252"/>
                    <a:pt x="238" y="252"/>
                    <a:pt x="238" y="252"/>
                  </a:cubicBezTo>
                  <a:close/>
                  <a:moveTo>
                    <a:pt x="210" y="252"/>
                  </a:moveTo>
                  <a:cubicBezTo>
                    <a:pt x="210" y="242"/>
                    <a:pt x="210" y="242"/>
                    <a:pt x="210" y="242"/>
                  </a:cubicBezTo>
                  <a:cubicBezTo>
                    <a:pt x="191" y="242"/>
                    <a:pt x="191" y="242"/>
                    <a:pt x="191" y="242"/>
                  </a:cubicBezTo>
                  <a:cubicBezTo>
                    <a:pt x="191" y="252"/>
                    <a:pt x="191" y="252"/>
                    <a:pt x="191" y="252"/>
                  </a:cubicBezTo>
                  <a:cubicBezTo>
                    <a:pt x="210" y="252"/>
                    <a:pt x="210" y="252"/>
                    <a:pt x="210" y="252"/>
                  </a:cubicBezTo>
                  <a:close/>
                  <a:moveTo>
                    <a:pt x="181" y="252"/>
                  </a:moveTo>
                  <a:cubicBezTo>
                    <a:pt x="181" y="242"/>
                    <a:pt x="181" y="242"/>
                    <a:pt x="181" y="242"/>
                  </a:cubicBezTo>
                  <a:cubicBezTo>
                    <a:pt x="162" y="242"/>
                    <a:pt x="162" y="242"/>
                    <a:pt x="162" y="242"/>
                  </a:cubicBezTo>
                  <a:cubicBezTo>
                    <a:pt x="162" y="252"/>
                    <a:pt x="162" y="252"/>
                    <a:pt x="162" y="252"/>
                  </a:cubicBezTo>
                  <a:cubicBezTo>
                    <a:pt x="181" y="252"/>
                    <a:pt x="181" y="252"/>
                    <a:pt x="181" y="252"/>
                  </a:cubicBezTo>
                  <a:close/>
                  <a:moveTo>
                    <a:pt x="153" y="252"/>
                  </a:moveTo>
                  <a:cubicBezTo>
                    <a:pt x="153" y="242"/>
                    <a:pt x="153" y="242"/>
                    <a:pt x="153" y="242"/>
                  </a:cubicBezTo>
                  <a:cubicBezTo>
                    <a:pt x="134" y="242"/>
                    <a:pt x="134" y="242"/>
                    <a:pt x="134" y="242"/>
                  </a:cubicBezTo>
                  <a:cubicBezTo>
                    <a:pt x="134" y="252"/>
                    <a:pt x="134" y="252"/>
                    <a:pt x="134" y="252"/>
                  </a:cubicBezTo>
                  <a:cubicBezTo>
                    <a:pt x="153" y="252"/>
                    <a:pt x="153" y="252"/>
                    <a:pt x="153" y="252"/>
                  </a:cubicBezTo>
                  <a:close/>
                  <a:moveTo>
                    <a:pt x="125" y="252"/>
                  </a:moveTo>
                  <a:cubicBezTo>
                    <a:pt x="125" y="242"/>
                    <a:pt x="125" y="242"/>
                    <a:pt x="125" y="242"/>
                  </a:cubicBezTo>
                  <a:cubicBezTo>
                    <a:pt x="106" y="241"/>
                    <a:pt x="106" y="241"/>
                    <a:pt x="106" y="241"/>
                  </a:cubicBezTo>
                  <a:cubicBezTo>
                    <a:pt x="105" y="251"/>
                    <a:pt x="105" y="251"/>
                    <a:pt x="105" y="251"/>
                  </a:cubicBezTo>
                  <a:cubicBezTo>
                    <a:pt x="125" y="252"/>
                    <a:pt x="125" y="252"/>
                    <a:pt x="125" y="252"/>
                  </a:cubicBezTo>
                  <a:close/>
                  <a:moveTo>
                    <a:pt x="96" y="249"/>
                  </a:moveTo>
                  <a:cubicBezTo>
                    <a:pt x="77" y="243"/>
                    <a:pt x="77" y="243"/>
                    <a:pt x="77" y="243"/>
                  </a:cubicBezTo>
                  <a:cubicBezTo>
                    <a:pt x="80" y="234"/>
                    <a:pt x="80" y="234"/>
                    <a:pt x="80" y="234"/>
                  </a:cubicBezTo>
                  <a:cubicBezTo>
                    <a:pt x="86" y="237"/>
                    <a:pt x="92" y="238"/>
                    <a:pt x="97" y="240"/>
                  </a:cubicBezTo>
                  <a:cubicBezTo>
                    <a:pt x="96" y="249"/>
                    <a:pt x="96" y="249"/>
                    <a:pt x="96" y="249"/>
                  </a:cubicBezTo>
                  <a:close/>
                  <a:moveTo>
                    <a:pt x="68" y="239"/>
                  </a:moveTo>
                  <a:cubicBezTo>
                    <a:pt x="51" y="227"/>
                    <a:pt x="51" y="227"/>
                    <a:pt x="51" y="227"/>
                  </a:cubicBezTo>
                  <a:cubicBezTo>
                    <a:pt x="58" y="220"/>
                    <a:pt x="58" y="220"/>
                    <a:pt x="58" y="220"/>
                  </a:cubicBezTo>
                  <a:cubicBezTo>
                    <a:pt x="72" y="231"/>
                    <a:pt x="72" y="231"/>
                    <a:pt x="72" y="231"/>
                  </a:cubicBezTo>
                  <a:cubicBezTo>
                    <a:pt x="68" y="239"/>
                    <a:pt x="68" y="239"/>
                    <a:pt x="68" y="239"/>
                  </a:cubicBezTo>
                  <a:close/>
                  <a:moveTo>
                    <a:pt x="45" y="220"/>
                  </a:moveTo>
                  <a:cubicBezTo>
                    <a:pt x="34" y="202"/>
                    <a:pt x="34" y="202"/>
                    <a:pt x="34" y="202"/>
                  </a:cubicBezTo>
                  <a:cubicBezTo>
                    <a:pt x="43" y="199"/>
                    <a:pt x="43" y="199"/>
                    <a:pt x="43" y="199"/>
                  </a:cubicBezTo>
                  <a:cubicBezTo>
                    <a:pt x="52" y="214"/>
                    <a:pt x="52" y="214"/>
                    <a:pt x="52" y="214"/>
                  </a:cubicBezTo>
                  <a:cubicBezTo>
                    <a:pt x="45" y="220"/>
                    <a:pt x="45" y="220"/>
                    <a:pt x="45" y="220"/>
                  </a:cubicBezTo>
                  <a:close/>
                  <a:moveTo>
                    <a:pt x="31" y="193"/>
                  </a:moveTo>
                  <a:cubicBezTo>
                    <a:pt x="26" y="174"/>
                    <a:pt x="26" y="174"/>
                    <a:pt x="26" y="174"/>
                  </a:cubicBezTo>
                  <a:cubicBezTo>
                    <a:pt x="36" y="173"/>
                    <a:pt x="36" y="173"/>
                    <a:pt x="36" y="173"/>
                  </a:cubicBezTo>
                  <a:cubicBezTo>
                    <a:pt x="40" y="190"/>
                    <a:pt x="40" y="190"/>
                    <a:pt x="40" y="190"/>
                  </a:cubicBezTo>
                  <a:cubicBezTo>
                    <a:pt x="31" y="193"/>
                    <a:pt x="31" y="193"/>
                    <a:pt x="31" y="193"/>
                  </a:cubicBezTo>
                  <a:close/>
                  <a:moveTo>
                    <a:pt x="25" y="164"/>
                  </a:moveTo>
                  <a:cubicBezTo>
                    <a:pt x="24" y="145"/>
                    <a:pt x="24" y="145"/>
                    <a:pt x="24" y="145"/>
                  </a:cubicBezTo>
                  <a:cubicBezTo>
                    <a:pt x="34" y="145"/>
                    <a:pt x="34" y="145"/>
                    <a:pt x="34" y="145"/>
                  </a:cubicBezTo>
                  <a:cubicBezTo>
                    <a:pt x="34" y="164"/>
                    <a:pt x="34" y="164"/>
                    <a:pt x="34" y="164"/>
                  </a:cubicBezTo>
                  <a:cubicBezTo>
                    <a:pt x="25" y="164"/>
                    <a:pt x="25" y="164"/>
                    <a:pt x="25" y="164"/>
                  </a:cubicBezTo>
                  <a:close/>
                  <a:moveTo>
                    <a:pt x="24" y="136"/>
                  </a:moveTo>
                  <a:cubicBezTo>
                    <a:pt x="24" y="117"/>
                    <a:pt x="24" y="117"/>
                    <a:pt x="24" y="117"/>
                  </a:cubicBezTo>
                  <a:cubicBezTo>
                    <a:pt x="34" y="117"/>
                    <a:pt x="34" y="117"/>
                    <a:pt x="34" y="117"/>
                  </a:cubicBezTo>
                  <a:cubicBezTo>
                    <a:pt x="34" y="136"/>
                    <a:pt x="34" y="136"/>
                    <a:pt x="34" y="136"/>
                  </a:cubicBezTo>
                  <a:cubicBezTo>
                    <a:pt x="24" y="136"/>
                    <a:pt x="24" y="136"/>
                    <a:pt x="24" y="1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0" name="Freeform 32"/>
            <p:cNvSpPr>
              <a:spLocks noEditPoints="1"/>
            </p:cNvSpPr>
            <p:nvPr/>
          </p:nvSpPr>
          <p:spPr bwMode="auto">
            <a:xfrm>
              <a:off x="4953198" y="3667396"/>
              <a:ext cx="512628" cy="77774"/>
            </a:xfrm>
            <a:custGeom>
              <a:avLst/>
              <a:gdLst>
                <a:gd name="T0" fmla="*/ 359 w 458"/>
                <a:gd name="T1" fmla="*/ 30 h 69"/>
                <a:gd name="T2" fmla="*/ 336 w 458"/>
                <a:gd name="T3" fmla="*/ 40 h 69"/>
                <a:gd name="T4" fmla="*/ 336 w 458"/>
                <a:gd name="T5" fmla="*/ 30 h 69"/>
                <a:gd name="T6" fmla="*/ 389 w 458"/>
                <a:gd name="T7" fmla="*/ 0 h 69"/>
                <a:gd name="T8" fmla="*/ 370 w 458"/>
                <a:gd name="T9" fmla="*/ 30 h 69"/>
                <a:gd name="T10" fmla="*/ 389 w 458"/>
                <a:gd name="T11" fmla="*/ 40 h 69"/>
                <a:gd name="T12" fmla="*/ 458 w 458"/>
                <a:gd name="T13" fmla="*/ 34 h 69"/>
                <a:gd name="T14" fmla="*/ 0 w 458"/>
                <a:gd name="T15" fmla="*/ 30 h 69"/>
                <a:gd name="T16" fmla="*/ 22 w 458"/>
                <a:gd name="T17" fmla="*/ 40 h 69"/>
                <a:gd name="T18" fmla="*/ 0 w 458"/>
                <a:gd name="T19" fmla="*/ 30 h 69"/>
                <a:gd name="T20" fmla="*/ 33 w 458"/>
                <a:gd name="T21" fmla="*/ 30 h 69"/>
                <a:gd name="T22" fmla="*/ 56 w 458"/>
                <a:gd name="T23" fmla="*/ 40 h 69"/>
                <a:gd name="T24" fmla="*/ 33 w 458"/>
                <a:gd name="T25" fmla="*/ 30 h 69"/>
                <a:gd name="T26" fmla="*/ 66 w 458"/>
                <a:gd name="T27" fmla="*/ 30 h 69"/>
                <a:gd name="T28" fmla="*/ 89 w 458"/>
                <a:gd name="T29" fmla="*/ 40 h 69"/>
                <a:gd name="T30" fmla="*/ 66 w 458"/>
                <a:gd name="T31" fmla="*/ 30 h 69"/>
                <a:gd name="T32" fmla="*/ 101 w 458"/>
                <a:gd name="T33" fmla="*/ 30 h 69"/>
                <a:gd name="T34" fmla="*/ 123 w 458"/>
                <a:gd name="T35" fmla="*/ 40 h 69"/>
                <a:gd name="T36" fmla="*/ 101 w 458"/>
                <a:gd name="T37" fmla="*/ 30 h 69"/>
                <a:gd name="T38" fmla="*/ 134 w 458"/>
                <a:gd name="T39" fmla="*/ 30 h 69"/>
                <a:gd name="T40" fmla="*/ 157 w 458"/>
                <a:gd name="T41" fmla="*/ 40 h 69"/>
                <a:gd name="T42" fmla="*/ 134 w 458"/>
                <a:gd name="T43" fmla="*/ 30 h 69"/>
                <a:gd name="T44" fmla="*/ 167 w 458"/>
                <a:gd name="T45" fmla="*/ 30 h 69"/>
                <a:gd name="T46" fmla="*/ 190 w 458"/>
                <a:gd name="T47" fmla="*/ 40 h 69"/>
                <a:gd name="T48" fmla="*/ 167 w 458"/>
                <a:gd name="T49" fmla="*/ 30 h 69"/>
                <a:gd name="T50" fmla="*/ 202 w 458"/>
                <a:gd name="T51" fmla="*/ 30 h 69"/>
                <a:gd name="T52" fmla="*/ 224 w 458"/>
                <a:gd name="T53" fmla="*/ 40 h 69"/>
                <a:gd name="T54" fmla="*/ 202 w 458"/>
                <a:gd name="T55" fmla="*/ 30 h 69"/>
                <a:gd name="T56" fmla="*/ 235 w 458"/>
                <a:gd name="T57" fmla="*/ 30 h 69"/>
                <a:gd name="T58" fmla="*/ 258 w 458"/>
                <a:gd name="T59" fmla="*/ 40 h 69"/>
                <a:gd name="T60" fmla="*/ 235 w 458"/>
                <a:gd name="T61" fmla="*/ 30 h 69"/>
                <a:gd name="T62" fmla="*/ 268 w 458"/>
                <a:gd name="T63" fmla="*/ 30 h 69"/>
                <a:gd name="T64" fmla="*/ 291 w 458"/>
                <a:gd name="T65" fmla="*/ 40 h 69"/>
                <a:gd name="T66" fmla="*/ 268 w 458"/>
                <a:gd name="T67" fmla="*/ 30 h 69"/>
                <a:gd name="T68" fmla="*/ 303 w 458"/>
                <a:gd name="T69" fmla="*/ 30 h 69"/>
                <a:gd name="T70" fmla="*/ 326 w 458"/>
                <a:gd name="T71" fmla="*/ 40 h 69"/>
                <a:gd name="T72" fmla="*/ 303 w 458"/>
                <a:gd name="T73"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8" h="69">
                  <a:moveTo>
                    <a:pt x="336" y="30"/>
                  </a:moveTo>
                  <a:lnTo>
                    <a:pt x="359" y="30"/>
                  </a:lnTo>
                  <a:lnTo>
                    <a:pt x="359" y="40"/>
                  </a:lnTo>
                  <a:lnTo>
                    <a:pt x="336" y="40"/>
                  </a:lnTo>
                  <a:lnTo>
                    <a:pt x="336" y="30"/>
                  </a:lnTo>
                  <a:lnTo>
                    <a:pt x="336" y="30"/>
                  </a:lnTo>
                  <a:close/>
                  <a:moveTo>
                    <a:pt x="458" y="34"/>
                  </a:moveTo>
                  <a:lnTo>
                    <a:pt x="389" y="0"/>
                  </a:lnTo>
                  <a:lnTo>
                    <a:pt x="389" y="30"/>
                  </a:lnTo>
                  <a:lnTo>
                    <a:pt x="370" y="30"/>
                  </a:lnTo>
                  <a:lnTo>
                    <a:pt x="370" y="40"/>
                  </a:lnTo>
                  <a:lnTo>
                    <a:pt x="389" y="40"/>
                  </a:lnTo>
                  <a:lnTo>
                    <a:pt x="389" y="69"/>
                  </a:lnTo>
                  <a:lnTo>
                    <a:pt x="458" y="34"/>
                  </a:lnTo>
                  <a:lnTo>
                    <a:pt x="458" y="34"/>
                  </a:lnTo>
                  <a:close/>
                  <a:moveTo>
                    <a:pt x="0" y="30"/>
                  </a:moveTo>
                  <a:lnTo>
                    <a:pt x="22" y="30"/>
                  </a:lnTo>
                  <a:lnTo>
                    <a:pt x="22" y="40"/>
                  </a:lnTo>
                  <a:lnTo>
                    <a:pt x="0" y="40"/>
                  </a:lnTo>
                  <a:lnTo>
                    <a:pt x="0" y="30"/>
                  </a:lnTo>
                  <a:lnTo>
                    <a:pt x="0" y="30"/>
                  </a:lnTo>
                  <a:close/>
                  <a:moveTo>
                    <a:pt x="33" y="30"/>
                  </a:moveTo>
                  <a:lnTo>
                    <a:pt x="56" y="30"/>
                  </a:lnTo>
                  <a:lnTo>
                    <a:pt x="56" y="40"/>
                  </a:lnTo>
                  <a:lnTo>
                    <a:pt x="33" y="40"/>
                  </a:lnTo>
                  <a:lnTo>
                    <a:pt x="33" y="30"/>
                  </a:lnTo>
                  <a:lnTo>
                    <a:pt x="33" y="30"/>
                  </a:lnTo>
                  <a:close/>
                  <a:moveTo>
                    <a:pt x="66" y="30"/>
                  </a:moveTo>
                  <a:lnTo>
                    <a:pt x="89" y="30"/>
                  </a:lnTo>
                  <a:lnTo>
                    <a:pt x="89" y="40"/>
                  </a:lnTo>
                  <a:lnTo>
                    <a:pt x="66" y="40"/>
                  </a:lnTo>
                  <a:lnTo>
                    <a:pt x="66" y="30"/>
                  </a:lnTo>
                  <a:lnTo>
                    <a:pt x="66" y="30"/>
                  </a:lnTo>
                  <a:close/>
                  <a:moveTo>
                    <a:pt x="101" y="30"/>
                  </a:moveTo>
                  <a:lnTo>
                    <a:pt x="123" y="30"/>
                  </a:lnTo>
                  <a:lnTo>
                    <a:pt x="123" y="40"/>
                  </a:lnTo>
                  <a:lnTo>
                    <a:pt x="101" y="40"/>
                  </a:lnTo>
                  <a:lnTo>
                    <a:pt x="101" y="30"/>
                  </a:lnTo>
                  <a:lnTo>
                    <a:pt x="101" y="30"/>
                  </a:lnTo>
                  <a:close/>
                  <a:moveTo>
                    <a:pt x="134" y="30"/>
                  </a:moveTo>
                  <a:lnTo>
                    <a:pt x="157" y="30"/>
                  </a:lnTo>
                  <a:lnTo>
                    <a:pt x="157" y="40"/>
                  </a:lnTo>
                  <a:lnTo>
                    <a:pt x="134" y="40"/>
                  </a:lnTo>
                  <a:lnTo>
                    <a:pt x="134" y="30"/>
                  </a:lnTo>
                  <a:lnTo>
                    <a:pt x="134" y="30"/>
                  </a:lnTo>
                  <a:close/>
                  <a:moveTo>
                    <a:pt x="167" y="30"/>
                  </a:moveTo>
                  <a:lnTo>
                    <a:pt x="190" y="30"/>
                  </a:lnTo>
                  <a:lnTo>
                    <a:pt x="190" y="40"/>
                  </a:lnTo>
                  <a:lnTo>
                    <a:pt x="167" y="40"/>
                  </a:lnTo>
                  <a:lnTo>
                    <a:pt x="167" y="30"/>
                  </a:lnTo>
                  <a:lnTo>
                    <a:pt x="167" y="30"/>
                  </a:lnTo>
                  <a:close/>
                  <a:moveTo>
                    <a:pt x="202" y="30"/>
                  </a:moveTo>
                  <a:lnTo>
                    <a:pt x="224" y="30"/>
                  </a:lnTo>
                  <a:lnTo>
                    <a:pt x="224" y="40"/>
                  </a:lnTo>
                  <a:lnTo>
                    <a:pt x="202" y="40"/>
                  </a:lnTo>
                  <a:lnTo>
                    <a:pt x="202" y="30"/>
                  </a:lnTo>
                  <a:lnTo>
                    <a:pt x="202" y="30"/>
                  </a:lnTo>
                  <a:close/>
                  <a:moveTo>
                    <a:pt x="235" y="30"/>
                  </a:moveTo>
                  <a:lnTo>
                    <a:pt x="258" y="30"/>
                  </a:lnTo>
                  <a:lnTo>
                    <a:pt x="258" y="40"/>
                  </a:lnTo>
                  <a:lnTo>
                    <a:pt x="235" y="40"/>
                  </a:lnTo>
                  <a:lnTo>
                    <a:pt x="235" y="30"/>
                  </a:lnTo>
                  <a:lnTo>
                    <a:pt x="235" y="30"/>
                  </a:lnTo>
                  <a:close/>
                  <a:moveTo>
                    <a:pt x="268" y="30"/>
                  </a:moveTo>
                  <a:lnTo>
                    <a:pt x="291" y="30"/>
                  </a:lnTo>
                  <a:lnTo>
                    <a:pt x="291" y="40"/>
                  </a:lnTo>
                  <a:lnTo>
                    <a:pt x="268" y="40"/>
                  </a:lnTo>
                  <a:lnTo>
                    <a:pt x="268" y="30"/>
                  </a:lnTo>
                  <a:lnTo>
                    <a:pt x="268" y="30"/>
                  </a:lnTo>
                  <a:close/>
                  <a:moveTo>
                    <a:pt x="303" y="30"/>
                  </a:moveTo>
                  <a:lnTo>
                    <a:pt x="326" y="30"/>
                  </a:lnTo>
                  <a:lnTo>
                    <a:pt x="326" y="40"/>
                  </a:lnTo>
                  <a:lnTo>
                    <a:pt x="303" y="40"/>
                  </a:lnTo>
                  <a:lnTo>
                    <a:pt x="303" y="30"/>
                  </a:lnTo>
                  <a:lnTo>
                    <a:pt x="303" y="3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1" name="Freeform 33"/>
            <p:cNvSpPr>
              <a:spLocks noEditPoints="1"/>
            </p:cNvSpPr>
            <p:nvPr/>
          </p:nvSpPr>
          <p:spPr bwMode="auto">
            <a:xfrm>
              <a:off x="4740529" y="3043623"/>
              <a:ext cx="512628" cy="76186"/>
            </a:xfrm>
            <a:custGeom>
              <a:avLst/>
              <a:gdLst>
                <a:gd name="T0" fmla="*/ 361 w 459"/>
                <a:gd name="T1" fmla="*/ 29 h 68"/>
                <a:gd name="T2" fmla="*/ 338 w 459"/>
                <a:gd name="T3" fmla="*/ 39 h 68"/>
                <a:gd name="T4" fmla="*/ 338 w 459"/>
                <a:gd name="T5" fmla="*/ 29 h 68"/>
                <a:gd name="T6" fmla="*/ 390 w 459"/>
                <a:gd name="T7" fmla="*/ 0 h 68"/>
                <a:gd name="T8" fmla="*/ 371 w 459"/>
                <a:gd name="T9" fmla="*/ 29 h 68"/>
                <a:gd name="T10" fmla="*/ 390 w 459"/>
                <a:gd name="T11" fmla="*/ 39 h 68"/>
                <a:gd name="T12" fmla="*/ 459 w 459"/>
                <a:gd name="T13" fmla="*/ 33 h 68"/>
                <a:gd name="T14" fmla="*/ 0 w 459"/>
                <a:gd name="T15" fmla="*/ 29 h 68"/>
                <a:gd name="T16" fmla="*/ 23 w 459"/>
                <a:gd name="T17" fmla="*/ 39 h 68"/>
                <a:gd name="T18" fmla="*/ 0 w 459"/>
                <a:gd name="T19" fmla="*/ 29 h 68"/>
                <a:gd name="T20" fmla="*/ 35 w 459"/>
                <a:gd name="T21" fmla="*/ 29 h 68"/>
                <a:gd name="T22" fmla="*/ 57 w 459"/>
                <a:gd name="T23" fmla="*/ 39 h 68"/>
                <a:gd name="T24" fmla="*/ 35 w 459"/>
                <a:gd name="T25" fmla="*/ 29 h 68"/>
                <a:gd name="T26" fmla="*/ 68 w 459"/>
                <a:gd name="T27" fmla="*/ 29 h 68"/>
                <a:gd name="T28" fmla="*/ 91 w 459"/>
                <a:gd name="T29" fmla="*/ 39 h 68"/>
                <a:gd name="T30" fmla="*/ 68 w 459"/>
                <a:gd name="T31" fmla="*/ 29 h 68"/>
                <a:gd name="T32" fmla="*/ 101 w 459"/>
                <a:gd name="T33" fmla="*/ 29 h 68"/>
                <a:gd name="T34" fmla="*/ 124 w 459"/>
                <a:gd name="T35" fmla="*/ 39 h 68"/>
                <a:gd name="T36" fmla="*/ 101 w 459"/>
                <a:gd name="T37" fmla="*/ 29 h 68"/>
                <a:gd name="T38" fmla="*/ 136 w 459"/>
                <a:gd name="T39" fmla="*/ 29 h 68"/>
                <a:gd name="T40" fmla="*/ 159 w 459"/>
                <a:gd name="T41" fmla="*/ 39 h 68"/>
                <a:gd name="T42" fmla="*/ 136 w 459"/>
                <a:gd name="T43" fmla="*/ 29 h 68"/>
                <a:gd name="T44" fmla="*/ 169 w 459"/>
                <a:gd name="T45" fmla="*/ 29 h 68"/>
                <a:gd name="T46" fmla="*/ 192 w 459"/>
                <a:gd name="T47" fmla="*/ 39 h 68"/>
                <a:gd name="T48" fmla="*/ 169 w 459"/>
                <a:gd name="T49" fmla="*/ 29 h 68"/>
                <a:gd name="T50" fmla="*/ 203 w 459"/>
                <a:gd name="T51" fmla="*/ 29 h 68"/>
                <a:gd name="T52" fmla="*/ 225 w 459"/>
                <a:gd name="T53" fmla="*/ 39 h 68"/>
                <a:gd name="T54" fmla="*/ 203 w 459"/>
                <a:gd name="T55" fmla="*/ 29 h 68"/>
                <a:gd name="T56" fmla="*/ 237 w 459"/>
                <a:gd name="T57" fmla="*/ 29 h 68"/>
                <a:gd name="T58" fmla="*/ 260 w 459"/>
                <a:gd name="T59" fmla="*/ 39 h 68"/>
                <a:gd name="T60" fmla="*/ 237 w 459"/>
                <a:gd name="T61" fmla="*/ 29 h 68"/>
                <a:gd name="T62" fmla="*/ 270 w 459"/>
                <a:gd name="T63" fmla="*/ 29 h 68"/>
                <a:gd name="T64" fmla="*/ 293 w 459"/>
                <a:gd name="T65" fmla="*/ 39 h 68"/>
                <a:gd name="T66" fmla="*/ 270 w 459"/>
                <a:gd name="T67" fmla="*/ 29 h 68"/>
                <a:gd name="T68" fmla="*/ 304 w 459"/>
                <a:gd name="T69" fmla="*/ 29 h 68"/>
                <a:gd name="T70" fmla="*/ 326 w 459"/>
                <a:gd name="T71" fmla="*/ 39 h 68"/>
                <a:gd name="T72" fmla="*/ 304 w 459"/>
                <a:gd name="T73" fmla="*/ 2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9" h="68">
                  <a:moveTo>
                    <a:pt x="338" y="29"/>
                  </a:moveTo>
                  <a:lnTo>
                    <a:pt x="361" y="29"/>
                  </a:lnTo>
                  <a:lnTo>
                    <a:pt x="361" y="39"/>
                  </a:lnTo>
                  <a:lnTo>
                    <a:pt x="338" y="39"/>
                  </a:lnTo>
                  <a:lnTo>
                    <a:pt x="338" y="29"/>
                  </a:lnTo>
                  <a:lnTo>
                    <a:pt x="338" y="29"/>
                  </a:lnTo>
                  <a:close/>
                  <a:moveTo>
                    <a:pt x="459" y="33"/>
                  </a:moveTo>
                  <a:lnTo>
                    <a:pt x="390" y="0"/>
                  </a:lnTo>
                  <a:lnTo>
                    <a:pt x="390" y="29"/>
                  </a:lnTo>
                  <a:lnTo>
                    <a:pt x="371" y="29"/>
                  </a:lnTo>
                  <a:lnTo>
                    <a:pt x="371" y="39"/>
                  </a:lnTo>
                  <a:lnTo>
                    <a:pt x="390" y="39"/>
                  </a:lnTo>
                  <a:lnTo>
                    <a:pt x="390" y="68"/>
                  </a:lnTo>
                  <a:lnTo>
                    <a:pt x="459" y="33"/>
                  </a:lnTo>
                  <a:lnTo>
                    <a:pt x="459" y="33"/>
                  </a:lnTo>
                  <a:close/>
                  <a:moveTo>
                    <a:pt x="0" y="29"/>
                  </a:moveTo>
                  <a:lnTo>
                    <a:pt x="23" y="29"/>
                  </a:lnTo>
                  <a:lnTo>
                    <a:pt x="23" y="39"/>
                  </a:lnTo>
                  <a:lnTo>
                    <a:pt x="0" y="39"/>
                  </a:lnTo>
                  <a:lnTo>
                    <a:pt x="0" y="29"/>
                  </a:lnTo>
                  <a:lnTo>
                    <a:pt x="0" y="29"/>
                  </a:lnTo>
                  <a:close/>
                  <a:moveTo>
                    <a:pt x="35" y="29"/>
                  </a:moveTo>
                  <a:lnTo>
                    <a:pt x="57" y="29"/>
                  </a:lnTo>
                  <a:lnTo>
                    <a:pt x="57" y="39"/>
                  </a:lnTo>
                  <a:lnTo>
                    <a:pt x="35" y="39"/>
                  </a:lnTo>
                  <a:lnTo>
                    <a:pt x="35" y="29"/>
                  </a:lnTo>
                  <a:lnTo>
                    <a:pt x="35" y="29"/>
                  </a:lnTo>
                  <a:close/>
                  <a:moveTo>
                    <a:pt x="68" y="29"/>
                  </a:moveTo>
                  <a:lnTo>
                    <a:pt x="91" y="29"/>
                  </a:lnTo>
                  <a:lnTo>
                    <a:pt x="91" y="39"/>
                  </a:lnTo>
                  <a:lnTo>
                    <a:pt x="68" y="39"/>
                  </a:lnTo>
                  <a:lnTo>
                    <a:pt x="68" y="29"/>
                  </a:lnTo>
                  <a:lnTo>
                    <a:pt x="68" y="29"/>
                  </a:lnTo>
                  <a:close/>
                  <a:moveTo>
                    <a:pt x="101" y="29"/>
                  </a:moveTo>
                  <a:lnTo>
                    <a:pt x="124" y="29"/>
                  </a:lnTo>
                  <a:lnTo>
                    <a:pt x="124" y="39"/>
                  </a:lnTo>
                  <a:lnTo>
                    <a:pt x="101" y="39"/>
                  </a:lnTo>
                  <a:lnTo>
                    <a:pt x="101" y="29"/>
                  </a:lnTo>
                  <a:lnTo>
                    <a:pt x="101" y="29"/>
                  </a:lnTo>
                  <a:close/>
                  <a:moveTo>
                    <a:pt x="136" y="29"/>
                  </a:moveTo>
                  <a:lnTo>
                    <a:pt x="159" y="29"/>
                  </a:lnTo>
                  <a:lnTo>
                    <a:pt x="159" y="39"/>
                  </a:lnTo>
                  <a:lnTo>
                    <a:pt x="136" y="39"/>
                  </a:lnTo>
                  <a:lnTo>
                    <a:pt x="136" y="29"/>
                  </a:lnTo>
                  <a:lnTo>
                    <a:pt x="136" y="29"/>
                  </a:lnTo>
                  <a:close/>
                  <a:moveTo>
                    <a:pt x="169" y="29"/>
                  </a:moveTo>
                  <a:lnTo>
                    <a:pt x="192" y="29"/>
                  </a:lnTo>
                  <a:lnTo>
                    <a:pt x="192" y="39"/>
                  </a:lnTo>
                  <a:lnTo>
                    <a:pt x="169" y="39"/>
                  </a:lnTo>
                  <a:lnTo>
                    <a:pt x="169" y="29"/>
                  </a:lnTo>
                  <a:lnTo>
                    <a:pt x="169" y="29"/>
                  </a:lnTo>
                  <a:close/>
                  <a:moveTo>
                    <a:pt x="203" y="29"/>
                  </a:moveTo>
                  <a:lnTo>
                    <a:pt x="225" y="29"/>
                  </a:lnTo>
                  <a:lnTo>
                    <a:pt x="225" y="39"/>
                  </a:lnTo>
                  <a:lnTo>
                    <a:pt x="203" y="39"/>
                  </a:lnTo>
                  <a:lnTo>
                    <a:pt x="203" y="29"/>
                  </a:lnTo>
                  <a:lnTo>
                    <a:pt x="203" y="29"/>
                  </a:lnTo>
                  <a:close/>
                  <a:moveTo>
                    <a:pt x="237" y="29"/>
                  </a:moveTo>
                  <a:lnTo>
                    <a:pt x="260" y="29"/>
                  </a:lnTo>
                  <a:lnTo>
                    <a:pt x="260" y="39"/>
                  </a:lnTo>
                  <a:lnTo>
                    <a:pt x="237" y="39"/>
                  </a:lnTo>
                  <a:lnTo>
                    <a:pt x="237" y="29"/>
                  </a:lnTo>
                  <a:lnTo>
                    <a:pt x="237" y="29"/>
                  </a:lnTo>
                  <a:close/>
                  <a:moveTo>
                    <a:pt x="270" y="29"/>
                  </a:moveTo>
                  <a:lnTo>
                    <a:pt x="293" y="29"/>
                  </a:lnTo>
                  <a:lnTo>
                    <a:pt x="293" y="39"/>
                  </a:lnTo>
                  <a:lnTo>
                    <a:pt x="270" y="39"/>
                  </a:lnTo>
                  <a:lnTo>
                    <a:pt x="270" y="29"/>
                  </a:lnTo>
                  <a:lnTo>
                    <a:pt x="270" y="29"/>
                  </a:lnTo>
                  <a:close/>
                  <a:moveTo>
                    <a:pt x="304" y="29"/>
                  </a:moveTo>
                  <a:lnTo>
                    <a:pt x="326" y="29"/>
                  </a:lnTo>
                  <a:lnTo>
                    <a:pt x="326" y="39"/>
                  </a:lnTo>
                  <a:lnTo>
                    <a:pt x="304" y="39"/>
                  </a:lnTo>
                  <a:lnTo>
                    <a:pt x="304" y="29"/>
                  </a:lnTo>
                  <a:lnTo>
                    <a:pt x="304" y="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2" name="Freeform 34"/>
            <p:cNvSpPr>
              <a:spLocks noEditPoints="1"/>
            </p:cNvSpPr>
            <p:nvPr/>
          </p:nvSpPr>
          <p:spPr bwMode="auto">
            <a:xfrm>
              <a:off x="4856386" y="2284938"/>
              <a:ext cx="77767" cy="249191"/>
            </a:xfrm>
            <a:custGeom>
              <a:avLst/>
              <a:gdLst>
                <a:gd name="T0" fmla="*/ 28 w 69"/>
                <a:gd name="T1" fmla="*/ 101 h 223"/>
                <a:gd name="T2" fmla="*/ 28 w 69"/>
                <a:gd name="T3" fmla="*/ 124 h 223"/>
                <a:gd name="T4" fmla="*/ 40 w 69"/>
                <a:gd name="T5" fmla="*/ 124 h 223"/>
                <a:gd name="T6" fmla="*/ 40 w 69"/>
                <a:gd name="T7" fmla="*/ 101 h 223"/>
                <a:gd name="T8" fmla="*/ 28 w 69"/>
                <a:gd name="T9" fmla="*/ 101 h 223"/>
                <a:gd name="T10" fmla="*/ 28 w 69"/>
                <a:gd name="T11" fmla="*/ 101 h 223"/>
                <a:gd name="T12" fmla="*/ 34 w 69"/>
                <a:gd name="T13" fmla="*/ 223 h 223"/>
                <a:gd name="T14" fmla="*/ 0 w 69"/>
                <a:gd name="T15" fmla="*/ 154 h 223"/>
                <a:gd name="T16" fmla="*/ 28 w 69"/>
                <a:gd name="T17" fmla="*/ 154 h 223"/>
                <a:gd name="T18" fmla="*/ 28 w 69"/>
                <a:gd name="T19" fmla="*/ 135 h 223"/>
                <a:gd name="T20" fmla="*/ 40 w 69"/>
                <a:gd name="T21" fmla="*/ 135 h 223"/>
                <a:gd name="T22" fmla="*/ 40 w 69"/>
                <a:gd name="T23" fmla="*/ 154 h 223"/>
                <a:gd name="T24" fmla="*/ 69 w 69"/>
                <a:gd name="T25" fmla="*/ 154 h 223"/>
                <a:gd name="T26" fmla="*/ 34 w 69"/>
                <a:gd name="T27" fmla="*/ 223 h 223"/>
                <a:gd name="T28" fmla="*/ 34 w 69"/>
                <a:gd name="T29" fmla="*/ 223 h 223"/>
                <a:gd name="T30" fmla="*/ 28 w 69"/>
                <a:gd name="T31" fmla="*/ 0 h 223"/>
                <a:gd name="T32" fmla="*/ 28 w 69"/>
                <a:gd name="T33" fmla="*/ 23 h 223"/>
                <a:gd name="T34" fmla="*/ 40 w 69"/>
                <a:gd name="T35" fmla="*/ 23 h 223"/>
                <a:gd name="T36" fmla="*/ 40 w 69"/>
                <a:gd name="T37" fmla="*/ 0 h 223"/>
                <a:gd name="T38" fmla="*/ 28 w 69"/>
                <a:gd name="T39" fmla="*/ 0 h 223"/>
                <a:gd name="T40" fmla="*/ 28 w 69"/>
                <a:gd name="T41" fmla="*/ 0 h 223"/>
                <a:gd name="T42" fmla="*/ 28 w 69"/>
                <a:gd name="T43" fmla="*/ 33 h 223"/>
                <a:gd name="T44" fmla="*/ 28 w 69"/>
                <a:gd name="T45" fmla="*/ 56 h 223"/>
                <a:gd name="T46" fmla="*/ 40 w 69"/>
                <a:gd name="T47" fmla="*/ 56 h 223"/>
                <a:gd name="T48" fmla="*/ 40 w 69"/>
                <a:gd name="T49" fmla="*/ 33 h 223"/>
                <a:gd name="T50" fmla="*/ 28 w 69"/>
                <a:gd name="T51" fmla="*/ 33 h 223"/>
                <a:gd name="T52" fmla="*/ 28 w 69"/>
                <a:gd name="T53" fmla="*/ 33 h 223"/>
                <a:gd name="T54" fmla="*/ 28 w 69"/>
                <a:gd name="T55" fmla="*/ 68 h 223"/>
                <a:gd name="T56" fmla="*/ 28 w 69"/>
                <a:gd name="T57" fmla="*/ 89 h 223"/>
                <a:gd name="T58" fmla="*/ 40 w 69"/>
                <a:gd name="T59" fmla="*/ 89 h 223"/>
                <a:gd name="T60" fmla="*/ 40 w 69"/>
                <a:gd name="T61" fmla="*/ 68 h 223"/>
                <a:gd name="T62" fmla="*/ 28 w 69"/>
                <a:gd name="T63" fmla="*/ 68 h 223"/>
                <a:gd name="T64" fmla="*/ 28 w 69"/>
                <a:gd name="T65" fmla="*/ 6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 h="223">
                  <a:moveTo>
                    <a:pt x="28" y="101"/>
                  </a:moveTo>
                  <a:lnTo>
                    <a:pt x="28" y="124"/>
                  </a:lnTo>
                  <a:lnTo>
                    <a:pt x="40" y="124"/>
                  </a:lnTo>
                  <a:lnTo>
                    <a:pt x="40" y="101"/>
                  </a:lnTo>
                  <a:lnTo>
                    <a:pt x="28" y="101"/>
                  </a:lnTo>
                  <a:lnTo>
                    <a:pt x="28" y="101"/>
                  </a:lnTo>
                  <a:close/>
                  <a:moveTo>
                    <a:pt x="34" y="223"/>
                  </a:moveTo>
                  <a:lnTo>
                    <a:pt x="0" y="154"/>
                  </a:lnTo>
                  <a:lnTo>
                    <a:pt x="28" y="154"/>
                  </a:lnTo>
                  <a:lnTo>
                    <a:pt x="28" y="135"/>
                  </a:lnTo>
                  <a:lnTo>
                    <a:pt x="40" y="135"/>
                  </a:lnTo>
                  <a:lnTo>
                    <a:pt x="40" y="154"/>
                  </a:lnTo>
                  <a:lnTo>
                    <a:pt x="69" y="154"/>
                  </a:lnTo>
                  <a:lnTo>
                    <a:pt x="34" y="223"/>
                  </a:lnTo>
                  <a:lnTo>
                    <a:pt x="34" y="223"/>
                  </a:lnTo>
                  <a:close/>
                  <a:moveTo>
                    <a:pt x="28" y="0"/>
                  </a:moveTo>
                  <a:lnTo>
                    <a:pt x="28" y="23"/>
                  </a:lnTo>
                  <a:lnTo>
                    <a:pt x="40" y="23"/>
                  </a:lnTo>
                  <a:lnTo>
                    <a:pt x="40" y="0"/>
                  </a:lnTo>
                  <a:lnTo>
                    <a:pt x="28" y="0"/>
                  </a:lnTo>
                  <a:lnTo>
                    <a:pt x="28" y="0"/>
                  </a:lnTo>
                  <a:close/>
                  <a:moveTo>
                    <a:pt x="28" y="33"/>
                  </a:moveTo>
                  <a:lnTo>
                    <a:pt x="28" y="56"/>
                  </a:lnTo>
                  <a:lnTo>
                    <a:pt x="40" y="56"/>
                  </a:lnTo>
                  <a:lnTo>
                    <a:pt x="40" y="33"/>
                  </a:lnTo>
                  <a:lnTo>
                    <a:pt x="28" y="33"/>
                  </a:lnTo>
                  <a:lnTo>
                    <a:pt x="28" y="33"/>
                  </a:lnTo>
                  <a:close/>
                  <a:moveTo>
                    <a:pt x="28" y="68"/>
                  </a:moveTo>
                  <a:lnTo>
                    <a:pt x="28" y="89"/>
                  </a:lnTo>
                  <a:lnTo>
                    <a:pt x="40" y="89"/>
                  </a:lnTo>
                  <a:lnTo>
                    <a:pt x="40" y="68"/>
                  </a:lnTo>
                  <a:lnTo>
                    <a:pt x="28" y="68"/>
                  </a:lnTo>
                  <a:lnTo>
                    <a:pt x="28" y="6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3" name="Freeform 35"/>
            <p:cNvSpPr>
              <a:spLocks noEditPoints="1"/>
            </p:cNvSpPr>
            <p:nvPr/>
          </p:nvSpPr>
          <p:spPr bwMode="auto">
            <a:xfrm>
              <a:off x="4469138" y="1710368"/>
              <a:ext cx="77767" cy="249191"/>
            </a:xfrm>
            <a:custGeom>
              <a:avLst/>
              <a:gdLst>
                <a:gd name="T0" fmla="*/ 28 w 69"/>
                <a:gd name="T1" fmla="*/ 122 h 223"/>
                <a:gd name="T2" fmla="*/ 28 w 69"/>
                <a:gd name="T3" fmla="*/ 99 h 223"/>
                <a:gd name="T4" fmla="*/ 39 w 69"/>
                <a:gd name="T5" fmla="*/ 99 h 223"/>
                <a:gd name="T6" fmla="*/ 39 w 69"/>
                <a:gd name="T7" fmla="*/ 122 h 223"/>
                <a:gd name="T8" fmla="*/ 28 w 69"/>
                <a:gd name="T9" fmla="*/ 122 h 223"/>
                <a:gd name="T10" fmla="*/ 28 w 69"/>
                <a:gd name="T11" fmla="*/ 122 h 223"/>
                <a:gd name="T12" fmla="*/ 34 w 69"/>
                <a:gd name="T13" fmla="*/ 0 h 223"/>
                <a:gd name="T14" fmla="*/ 0 w 69"/>
                <a:gd name="T15" fmla="*/ 69 h 223"/>
                <a:gd name="T16" fmla="*/ 28 w 69"/>
                <a:gd name="T17" fmla="*/ 69 h 223"/>
                <a:gd name="T18" fmla="*/ 28 w 69"/>
                <a:gd name="T19" fmla="*/ 88 h 223"/>
                <a:gd name="T20" fmla="*/ 39 w 69"/>
                <a:gd name="T21" fmla="*/ 88 h 223"/>
                <a:gd name="T22" fmla="*/ 39 w 69"/>
                <a:gd name="T23" fmla="*/ 69 h 223"/>
                <a:gd name="T24" fmla="*/ 69 w 69"/>
                <a:gd name="T25" fmla="*/ 69 h 223"/>
                <a:gd name="T26" fmla="*/ 34 w 69"/>
                <a:gd name="T27" fmla="*/ 0 h 223"/>
                <a:gd name="T28" fmla="*/ 34 w 69"/>
                <a:gd name="T29" fmla="*/ 0 h 223"/>
                <a:gd name="T30" fmla="*/ 28 w 69"/>
                <a:gd name="T31" fmla="*/ 223 h 223"/>
                <a:gd name="T32" fmla="*/ 28 w 69"/>
                <a:gd name="T33" fmla="*/ 200 h 223"/>
                <a:gd name="T34" fmla="*/ 39 w 69"/>
                <a:gd name="T35" fmla="*/ 200 h 223"/>
                <a:gd name="T36" fmla="*/ 39 w 69"/>
                <a:gd name="T37" fmla="*/ 223 h 223"/>
                <a:gd name="T38" fmla="*/ 28 w 69"/>
                <a:gd name="T39" fmla="*/ 223 h 223"/>
                <a:gd name="T40" fmla="*/ 28 w 69"/>
                <a:gd name="T41" fmla="*/ 223 h 223"/>
                <a:gd name="T42" fmla="*/ 28 w 69"/>
                <a:gd name="T43" fmla="*/ 189 h 223"/>
                <a:gd name="T44" fmla="*/ 28 w 69"/>
                <a:gd name="T45" fmla="*/ 167 h 223"/>
                <a:gd name="T46" fmla="*/ 39 w 69"/>
                <a:gd name="T47" fmla="*/ 167 h 223"/>
                <a:gd name="T48" fmla="*/ 39 w 69"/>
                <a:gd name="T49" fmla="*/ 189 h 223"/>
                <a:gd name="T50" fmla="*/ 28 w 69"/>
                <a:gd name="T51" fmla="*/ 189 h 223"/>
                <a:gd name="T52" fmla="*/ 28 w 69"/>
                <a:gd name="T53" fmla="*/ 189 h 223"/>
                <a:gd name="T54" fmla="*/ 28 w 69"/>
                <a:gd name="T55" fmla="*/ 156 h 223"/>
                <a:gd name="T56" fmla="*/ 28 w 69"/>
                <a:gd name="T57" fmla="*/ 134 h 223"/>
                <a:gd name="T58" fmla="*/ 39 w 69"/>
                <a:gd name="T59" fmla="*/ 134 h 223"/>
                <a:gd name="T60" fmla="*/ 39 w 69"/>
                <a:gd name="T61" fmla="*/ 156 h 223"/>
                <a:gd name="T62" fmla="*/ 28 w 69"/>
                <a:gd name="T63" fmla="*/ 156 h 223"/>
                <a:gd name="T64" fmla="*/ 28 w 69"/>
                <a:gd name="T65" fmla="*/ 15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 h="223">
                  <a:moveTo>
                    <a:pt x="28" y="122"/>
                  </a:moveTo>
                  <a:lnTo>
                    <a:pt x="28" y="99"/>
                  </a:lnTo>
                  <a:lnTo>
                    <a:pt x="39" y="99"/>
                  </a:lnTo>
                  <a:lnTo>
                    <a:pt x="39" y="122"/>
                  </a:lnTo>
                  <a:lnTo>
                    <a:pt x="28" y="122"/>
                  </a:lnTo>
                  <a:lnTo>
                    <a:pt x="28" y="122"/>
                  </a:lnTo>
                  <a:close/>
                  <a:moveTo>
                    <a:pt x="34" y="0"/>
                  </a:moveTo>
                  <a:lnTo>
                    <a:pt x="0" y="69"/>
                  </a:lnTo>
                  <a:lnTo>
                    <a:pt x="28" y="69"/>
                  </a:lnTo>
                  <a:lnTo>
                    <a:pt x="28" y="88"/>
                  </a:lnTo>
                  <a:lnTo>
                    <a:pt x="39" y="88"/>
                  </a:lnTo>
                  <a:lnTo>
                    <a:pt x="39" y="69"/>
                  </a:lnTo>
                  <a:lnTo>
                    <a:pt x="69" y="69"/>
                  </a:lnTo>
                  <a:lnTo>
                    <a:pt x="34" y="0"/>
                  </a:lnTo>
                  <a:lnTo>
                    <a:pt x="34" y="0"/>
                  </a:lnTo>
                  <a:close/>
                  <a:moveTo>
                    <a:pt x="28" y="223"/>
                  </a:moveTo>
                  <a:lnTo>
                    <a:pt x="28" y="200"/>
                  </a:lnTo>
                  <a:lnTo>
                    <a:pt x="39" y="200"/>
                  </a:lnTo>
                  <a:lnTo>
                    <a:pt x="39" y="223"/>
                  </a:lnTo>
                  <a:lnTo>
                    <a:pt x="28" y="223"/>
                  </a:lnTo>
                  <a:lnTo>
                    <a:pt x="28" y="223"/>
                  </a:lnTo>
                  <a:close/>
                  <a:moveTo>
                    <a:pt x="28" y="189"/>
                  </a:moveTo>
                  <a:lnTo>
                    <a:pt x="28" y="167"/>
                  </a:lnTo>
                  <a:lnTo>
                    <a:pt x="39" y="167"/>
                  </a:lnTo>
                  <a:lnTo>
                    <a:pt x="39" y="189"/>
                  </a:lnTo>
                  <a:lnTo>
                    <a:pt x="28" y="189"/>
                  </a:lnTo>
                  <a:lnTo>
                    <a:pt x="28" y="189"/>
                  </a:lnTo>
                  <a:close/>
                  <a:moveTo>
                    <a:pt x="28" y="156"/>
                  </a:moveTo>
                  <a:lnTo>
                    <a:pt x="28" y="134"/>
                  </a:lnTo>
                  <a:lnTo>
                    <a:pt x="39" y="134"/>
                  </a:lnTo>
                  <a:lnTo>
                    <a:pt x="39" y="156"/>
                  </a:lnTo>
                  <a:lnTo>
                    <a:pt x="28" y="156"/>
                  </a:lnTo>
                  <a:lnTo>
                    <a:pt x="28" y="1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4" name="Freeform 36"/>
            <p:cNvSpPr>
              <a:spLocks noEditPoints="1"/>
            </p:cNvSpPr>
            <p:nvPr/>
          </p:nvSpPr>
          <p:spPr bwMode="auto">
            <a:xfrm>
              <a:off x="3820021" y="1607199"/>
              <a:ext cx="477712" cy="352360"/>
            </a:xfrm>
            <a:custGeom>
              <a:avLst/>
              <a:gdLst>
                <a:gd name="T0" fmla="*/ 350 w 359"/>
                <a:gd name="T1" fmla="*/ 218 h 265"/>
                <a:gd name="T2" fmla="*/ 359 w 359"/>
                <a:gd name="T3" fmla="*/ 237 h 265"/>
                <a:gd name="T4" fmla="*/ 350 w 359"/>
                <a:gd name="T5" fmla="*/ 265 h 265"/>
                <a:gd name="T6" fmla="*/ 359 w 359"/>
                <a:gd name="T7" fmla="*/ 247 h 265"/>
                <a:gd name="T8" fmla="*/ 350 w 359"/>
                <a:gd name="T9" fmla="*/ 265 h 265"/>
                <a:gd name="T10" fmla="*/ 82 w 359"/>
                <a:gd name="T11" fmla="*/ 24 h 265"/>
                <a:gd name="T12" fmla="*/ 101 w 359"/>
                <a:gd name="T13" fmla="*/ 34 h 265"/>
                <a:gd name="T14" fmla="*/ 129 w 359"/>
                <a:gd name="T15" fmla="*/ 24 h 265"/>
                <a:gd name="T16" fmla="*/ 111 w 359"/>
                <a:gd name="T17" fmla="*/ 34 h 265"/>
                <a:gd name="T18" fmla="*/ 129 w 359"/>
                <a:gd name="T19" fmla="*/ 24 h 265"/>
                <a:gd name="T20" fmla="*/ 139 w 359"/>
                <a:gd name="T21" fmla="*/ 24 h 265"/>
                <a:gd name="T22" fmla="*/ 158 w 359"/>
                <a:gd name="T23" fmla="*/ 34 h 265"/>
                <a:gd name="T24" fmla="*/ 186 w 359"/>
                <a:gd name="T25" fmla="*/ 24 h 265"/>
                <a:gd name="T26" fmla="*/ 167 w 359"/>
                <a:gd name="T27" fmla="*/ 34 h 265"/>
                <a:gd name="T28" fmla="*/ 186 w 359"/>
                <a:gd name="T29" fmla="*/ 24 h 265"/>
                <a:gd name="T30" fmla="*/ 196 w 359"/>
                <a:gd name="T31" fmla="*/ 24 h 265"/>
                <a:gd name="T32" fmla="*/ 214 w 359"/>
                <a:gd name="T33" fmla="*/ 34 h 265"/>
                <a:gd name="T34" fmla="*/ 243 w 359"/>
                <a:gd name="T35" fmla="*/ 24 h 265"/>
                <a:gd name="T36" fmla="*/ 224 w 359"/>
                <a:gd name="T37" fmla="*/ 34 h 265"/>
                <a:gd name="T38" fmla="*/ 243 w 359"/>
                <a:gd name="T39" fmla="*/ 24 h 265"/>
                <a:gd name="T40" fmla="*/ 252 w 359"/>
                <a:gd name="T41" fmla="*/ 24 h 265"/>
                <a:gd name="T42" fmla="*/ 271 w 359"/>
                <a:gd name="T43" fmla="*/ 34 h 265"/>
                <a:gd name="T44" fmla="*/ 300 w 359"/>
                <a:gd name="T45" fmla="*/ 30 h 265"/>
                <a:gd name="T46" fmla="*/ 280 w 359"/>
                <a:gd name="T47" fmla="*/ 35 h 265"/>
                <a:gd name="T48" fmla="*/ 300 w 359"/>
                <a:gd name="T49" fmla="*/ 30 h 265"/>
                <a:gd name="T50" fmla="*/ 310 w 359"/>
                <a:gd name="T51" fmla="*/ 34 h 265"/>
                <a:gd name="T52" fmla="*/ 321 w 359"/>
                <a:gd name="T53" fmla="*/ 52 h 265"/>
                <a:gd name="T54" fmla="*/ 346 w 359"/>
                <a:gd name="T55" fmla="*/ 67 h 265"/>
                <a:gd name="T56" fmla="*/ 327 w 359"/>
                <a:gd name="T57" fmla="*/ 58 h 265"/>
                <a:gd name="T58" fmla="*/ 346 w 359"/>
                <a:gd name="T59" fmla="*/ 67 h 265"/>
                <a:gd name="T60" fmla="*/ 350 w 359"/>
                <a:gd name="T61" fmla="*/ 76 h 265"/>
                <a:gd name="T62" fmla="*/ 347 w 359"/>
                <a:gd name="T63" fmla="*/ 97 h 265"/>
                <a:gd name="T64" fmla="*/ 359 w 359"/>
                <a:gd name="T65" fmla="*/ 124 h 265"/>
                <a:gd name="T66" fmla="*/ 348 w 359"/>
                <a:gd name="T67" fmla="*/ 106 h 265"/>
                <a:gd name="T68" fmla="*/ 359 w 359"/>
                <a:gd name="T69" fmla="*/ 124 h 265"/>
                <a:gd name="T70" fmla="*/ 350 w 359"/>
                <a:gd name="T71" fmla="*/ 153 h 265"/>
                <a:gd name="T72" fmla="*/ 359 w 359"/>
                <a:gd name="T73" fmla="*/ 134 h 265"/>
                <a:gd name="T74" fmla="*/ 359 w 359"/>
                <a:gd name="T75" fmla="*/ 181 h 265"/>
                <a:gd name="T76" fmla="*/ 350 w 359"/>
                <a:gd name="T77" fmla="*/ 162 h 265"/>
                <a:gd name="T78" fmla="*/ 359 w 359"/>
                <a:gd name="T79" fmla="*/ 181 h 265"/>
                <a:gd name="T80" fmla="*/ 350 w 359"/>
                <a:gd name="T81" fmla="*/ 209 h 265"/>
                <a:gd name="T82" fmla="*/ 359 w 359"/>
                <a:gd name="T83" fmla="*/ 190 h 265"/>
                <a:gd name="T84" fmla="*/ 0 w 359"/>
                <a:gd name="T85" fmla="*/ 29 h 265"/>
                <a:gd name="T86" fmla="*/ 58 w 359"/>
                <a:gd name="T87" fmla="*/ 24 h 265"/>
                <a:gd name="T88" fmla="*/ 74 w 359"/>
                <a:gd name="T89" fmla="*/ 34 h 265"/>
                <a:gd name="T90" fmla="*/ 58 w 359"/>
                <a:gd name="T91" fmla="*/ 58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265">
                  <a:moveTo>
                    <a:pt x="350" y="237"/>
                  </a:moveTo>
                  <a:cubicBezTo>
                    <a:pt x="350" y="218"/>
                    <a:pt x="350" y="218"/>
                    <a:pt x="350" y="218"/>
                  </a:cubicBezTo>
                  <a:cubicBezTo>
                    <a:pt x="359" y="218"/>
                    <a:pt x="359" y="218"/>
                    <a:pt x="359" y="218"/>
                  </a:cubicBezTo>
                  <a:cubicBezTo>
                    <a:pt x="359" y="237"/>
                    <a:pt x="359" y="237"/>
                    <a:pt x="359" y="237"/>
                  </a:cubicBezTo>
                  <a:cubicBezTo>
                    <a:pt x="350" y="237"/>
                    <a:pt x="350" y="237"/>
                    <a:pt x="350" y="237"/>
                  </a:cubicBezTo>
                  <a:close/>
                  <a:moveTo>
                    <a:pt x="350" y="265"/>
                  </a:moveTo>
                  <a:cubicBezTo>
                    <a:pt x="350" y="247"/>
                    <a:pt x="350" y="247"/>
                    <a:pt x="350" y="247"/>
                  </a:cubicBezTo>
                  <a:cubicBezTo>
                    <a:pt x="359" y="247"/>
                    <a:pt x="359" y="247"/>
                    <a:pt x="359" y="247"/>
                  </a:cubicBezTo>
                  <a:cubicBezTo>
                    <a:pt x="359" y="265"/>
                    <a:pt x="359" y="265"/>
                    <a:pt x="359" y="265"/>
                  </a:cubicBezTo>
                  <a:cubicBezTo>
                    <a:pt x="350" y="265"/>
                    <a:pt x="350" y="265"/>
                    <a:pt x="350" y="265"/>
                  </a:cubicBezTo>
                  <a:close/>
                  <a:moveTo>
                    <a:pt x="101" y="24"/>
                  </a:moveTo>
                  <a:cubicBezTo>
                    <a:pt x="82" y="24"/>
                    <a:pt x="82" y="24"/>
                    <a:pt x="82" y="24"/>
                  </a:cubicBezTo>
                  <a:cubicBezTo>
                    <a:pt x="82" y="34"/>
                    <a:pt x="82" y="34"/>
                    <a:pt x="82" y="34"/>
                  </a:cubicBezTo>
                  <a:cubicBezTo>
                    <a:pt x="101" y="34"/>
                    <a:pt x="101" y="34"/>
                    <a:pt x="101" y="34"/>
                  </a:cubicBezTo>
                  <a:cubicBezTo>
                    <a:pt x="101" y="24"/>
                    <a:pt x="101" y="24"/>
                    <a:pt x="101" y="24"/>
                  </a:cubicBezTo>
                  <a:close/>
                  <a:moveTo>
                    <a:pt x="129" y="24"/>
                  </a:moveTo>
                  <a:cubicBezTo>
                    <a:pt x="111" y="24"/>
                    <a:pt x="111" y="24"/>
                    <a:pt x="111" y="24"/>
                  </a:cubicBezTo>
                  <a:cubicBezTo>
                    <a:pt x="111" y="34"/>
                    <a:pt x="111" y="34"/>
                    <a:pt x="111" y="34"/>
                  </a:cubicBezTo>
                  <a:cubicBezTo>
                    <a:pt x="129" y="34"/>
                    <a:pt x="129" y="34"/>
                    <a:pt x="129" y="34"/>
                  </a:cubicBezTo>
                  <a:cubicBezTo>
                    <a:pt x="129" y="24"/>
                    <a:pt x="129" y="24"/>
                    <a:pt x="129" y="24"/>
                  </a:cubicBezTo>
                  <a:close/>
                  <a:moveTo>
                    <a:pt x="158" y="24"/>
                  </a:moveTo>
                  <a:cubicBezTo>
                    <a:pt x="139" y="24"/>
                    <a:pt x="139" y="24"/>
                    <a:pt x="139" y="24"/>
                  </a:cubicBezTo>
                  <a:cubicBezTo>
                    <a:pt x="139" y="34"/>
                    <a:pt x="139" y="34"/>
                    <a:pt x="139" y="34"/>
                  </a:cubicBezTo>
                  <a:cubicBezTo>
                    <a:pt x="158" y="34"/>
                    <a:pt x="158" y="34"/>
                    <a:pt x="158" y="34"/>
                  </a:cubicBezTo>
                  <a:cubicBezTo>
                    <a:pt x="158" y="24"/>
                    <a:pt x="158" y="24"/>
                    <a:pt x="158" y="24"/>
                  </a:cubicBezTo>
                  <a:close/>
                  <a:moveTo>
                    <a:pt x="186" y="24"/>
                  </a:moveTo>
                  <a:cubicBezTo>
                    <a:pt x="167" y="24"/>
                    <a:pt x="167" y="24"/>
                    <a:pt x="167" y="24"/>
                  </a:cubicBezTo>
                  <a:cubicBezTo>
                    <a:pt x="167" y="34"/>
                    <a:pt x="167" y="34"/>
                    <a:pt x="167" y="34"/>
                  </a:cubicBezTo>
                  <a:cubicBezTo>
                    <a:pt x="186" y="34"/>
                    <a:pt x="186" y="34"/>
                    <a:pt x="186" y="34"/>
                  </a:cubicBezTo>
                  <a:cubicBezTo>
                    <a:pt x="186" y="24"/>
                    <a:pt x="186" y="24"/>
                    <a:pt x="186" y="24"/>
                  </a:cubicBezTo>
                  <a:close/>
                  <a:moveTo>
                    <a:pt x="214" y="24"/>
                  </a:moveTo>
                  <a:cubicBezTo>
                    <a:pt x="196" y="24"/>
                    <a:pt x="196" y="24"/>
                    <a:pt x="196" y="24"/>
                  </a:cubicBezTo>
                  <a:cubicBezTo>
                    <a:pt x="196" y="34"/>
                    <a:pt x="196" y="34"/>
                    <a:pt x="196" y="34"/>
                  </a:cubicBezTo>
                  <a:cubicBezTo>
                    <a:pt x="214" y="34"/>
                    <a:pt x="214" y="34"/>
                    <a:pt x="214" y="34"/>
                  </a:cubicBezTo>
                  <a:cubicBezTo>
                    <a:pt x="214" y="24"/>
                    <a:pt x="214" y="24"/>
                    <a:pt x="214" y="24"/>
                  </a:cubicBezTo>
                  <a:close/>
                  <a:moveTo>
                    <a:pt x="243" y="24"/>
                  </a:moveTo>
                  <a:cubicBezTo>
                    <a:pt x="224" y="24"/>
                    <a:pt x="224" y="24"/>
                    <a:pt x="224" y="24"/>
                  </a:cubicBezTo>
                  <a:cubicBezTo>
                    <a:pt x="224" y="34"/>
                    <a:pt x="224" y="34"/>
                    <a:pt x="224" y="34"/>
                  </a:cubicBezTo>
                  <a:cubicBezTo>
                    <a:pt x="243" y="34"/>
                    <a:pt x="243" y="34"/>
                    <a:pt x="243" y="34"/>
                  </a:cubicBezTo>
                  <a:cubicBezTo>
                    <a:pt x="243" y="24"/>
                    <a:pt x="243" y="24"/>
                    <a:pt x="243" y="24"/>
                  </a:cubicBezTo>
                  <a:close/>
                  <a:moveTo>
                    <a:pt x="272" y="25"/>
                  </a:moveTo>
                  <a:cubicBezTo>
                    <a:pt x="252" y="24"/>
                    <a:pt x="252" y="24"/>
                    <a:pt x="252" y="24"/>
                  </a:cubicBezTo>
                  <a:cubicBezTo>
                    <a:pt x="252" y="34"/>
                    <a:pt x="252" y="34"/>
                    <a:pt x="252" y="34"/>
                  </a:cubicBezTo>
                  <a:cubicBezTo>
                    <a:pt x="271" y="34"/>
                    <a:pt x="271" y="34"/>
                    <a:pt x="271" y="34"/>
                  </a:cubicBezTo>
                  <a:cubicBezTo>
                    <a:pt x="272" y="25"/>
                    <a:pt x="272" y="25"/>
                    <a:pt x="272" y="25"/>
                  </a:cubicBezTo>
                  <a:close/>
                  <a:moveTo>
                    <a:pt x="300" y="30"/>
                  </a:moveTo>
                  <a:cubicBezTo>
                    <a:pt x="281" y="26"/>
                    <a:pt x="281" y="26"/>
                    <a:pt x="281" y="26"/>
                  </a:cubicBezTo>
                  <a:cubicBezTo>
                    <a:pt x="280" y="35"/>
                    <a:pt x="280" y="35"/>
                    <a:pt x="280" y="35"/>
                  </a:cubicBezTo>
                  <a:cubicBezTo>
                    <a:pt x="297" y="39"/>
                    <a:pt x="297" y="39"/>
                    <a:pt x="297" y="39"/>
                  </a:cubicBezTo>
                  <a:cubicBezTo>
                    <a:pt x="300" y="30"/>
                    <a:pt x="300" y="30"/>
                    <a:pt x="300" y="30"/>
                  </a:cubicBezTo>
                  <a:close/>
                  <a:moveTo>
                    <a:pt x="327" y="44"/>
                  </a:moveTo>
                  <a:cubicBezTo>
                    <a:pt x="310" y="34"/>
                    <a:pt x="310" y="34"/>
                    <a:pt x="310" y="34"/>
                  </a:cubicBezTo>
                  <a:cubicBezTo>
                    <a:pt x="306" y="43"/>
                    <a:pt x="306" y="43"/>
                    <a:pt x="306" y="43"/>
                  </a:cubicBezTo>
                  <a:cubicBezTo>
                    <a:pt x="321" y="52"/>
                    <a:pt x="321" y="52"/>
                    <a:pt x="321" y="52"/>
                  </a:cubicBezTo>
                  <a:cubicBezTo>
                    <a:pt x="327" y="44"/>
                    <a:pt x="327" y="44"/>
                    <a:pt x="327" y="44"/>
                  </a:cubicBezTo>
                  <a:close/>
                  <a:moveTo>
                    <a:pt x="346" y="67"/>
                  </a:moveTo>
                  <a:cubicBezTo>
                    <a:pt x="334" y="51"/>
                    <a:pt x="334" y="51"/>
                    <a:pt x="334" y="51"/>
                  </a:cubicBezTo>
                  <a:cubicBezTo>
                    <a:pt x="327" y="58"/>
                    <a:pt x="327" y="58"/>
                    <a:pt x="327" y="58"/>
                  </a:cubicBezTo>
                  <a:cubicBezTo>
                    <a:pt x="338" y="72"/>
                    <a:pt x="338" y="72"/>
                    <a:pt x="338" y="72"/>
                  </a:cubicBezTo>
                  <a:cubicBezTo>
                    <a:pt x="346" y="67"/>
                    <a:pt x="346" y="67"/>
                    <a:pt x="346" y="67"/>
                  </a:cubicBezTo>
                  <a:close/>
                  <a:moveTo>
                    <a:pt x="356" y="95"/>
                  </a:moveTo>
                  <a:cubicBezTo>
                    <a:pt x="350" y="76"/>
                    <a:pt x="350" y="76"/>
                    <a:pt x="350" y="76"/>
                  </a:cubicBezTo>
                  <a:cubicBezTo>
                    <a:pt x="342" y="80"/>
                    <a:pt x="342" y="80"/>
                    <a:pt x="342" y="80"/>
                  </a:cubicBezTo>
                  <a:cubicBezTo>
                    <a:pt x="344" y="85"/>
                    <a:pt x="346" y="91"/>
                    <a:pt x="347" y="97"/>
                  </a:cubicBezTo>
                  <a:cubicBezTo>
                    <a:pt x="356" y="95"/>
                    <a:pt x="356" y="95"/>
                    <a:pt x="356" y="95"/>
                  </a:cubicBezTo>
                  <a:close/>
                  <a:moveTo>
                    <a:pt x="359" y="124"/>
                  </a:moveTo>
                  <a:cubicBezTo>
                    <a:pt x="350" y="124"/>
                    <a:pt x="350" y="124"/>
                    <a:pt x="350" y="124"/>
                  </a:cubicBezTo>
                  <a:cubicBezTo>
                    <a:pt x="348" y="106"/>
                    <a:pt x="348" y="106"/>
                    <a:pt x="348" y="106"/>
                  </a:cubicBezTo>
                  <a:cubicBezTo>
                    <a:pt x="358" y="105"/>
                    <a:pt x="358" y="105"/>
                    <a:pt x="358" y="105"/>
                  </a:cubicBezTo>
                  <a:cubicBezTo>
                    <a:pt x="359" y="124"/>
                    <a:pt x="359" y="124"/>
                    <a:pt x="359" y="124"/>
                  </a:cubicBezTo>
                  <a:close/>
                  <a:moveTo>
                    <a:pt x="359" y="153"/>
                  </a:moveTo>
                  <a:cubicBezTo>
                    <a:pt x="350" y="153"/>
                    <a:pt x="350" y="153"/>
                    <a:pt x="350" y="153"/>
                  </a:cubicBezTo>
                  <a:cubicBezTo>
                    <a:pt x="350" y="134"/>
                    <a:pt x="350" y="134"/>
                    <a:pt x="350" y="134"/>
                  </a:cubicBezTo>
                  <a:cubicBezTo>
                    <a:pt x="359" y="134"/>
                    <a:pt x="359" y="134"/>
                    <a:pt x="359" y="134"/>
                  </a:cubicBezTo>
                  <a:cubicBezTo>
                    <a:pt x="359" y="153"/>
                    <a:pt x="359" y="153"/>
                    <a:pt x="359" y="153"/>
                  </a:cubicBezTo>
                  <a:close/>
                  <a:moveTo>
                    <a:pt x="359" y="181"/>
                  </a:moveTo>
                  <a:cubicBezTo>
                    <a:pt x="350" y="181"/>
                    <a:pt x="350" y="181"/>
                    <a:pt x="350" y="181"/>
                  </a:cubicBezTo>
                  <a:cubicBezTo>
                    <a:pt x="350" y="162"/>
                    <a:pt x="350" y="162"/>
                    <a:pt x="350" y="162"/>
                  </a:cubicBezTo>
                  <a:cubicBezTo>
                    <a:pt x="359" y="162"/>
                    <a:pt x="359" y="162"/>
                    <a:pt x="359" y="162"/>
                  </a:cubicBezTo>
                  <a:cubicBezTo>
                    <a:pt x="359" y="181"/>
                    <a:pt x="359" y="181"/>
                    <a:pt x="359" y="181"/>
                  </a:cubicBezTo>
                  <a:close/>
                  <a:moveTo>
                    <a:pt x="359" y="209"/>
                  </a:moveTo>
                  <a:cubicBezTo>
                    <a:pt x="350" y="209"/>
                    <a:pt x="350" y="209"/>
                    <a:pt x="350" y="209"/>
                  </a:cubicBezTo>
                  <a:cubicBezTo>
                    <a:pt x="350" y="190"/>
                    <a:pt x="350" y="190"/>
                    <a:pt x="350" y="190"/>
                  </a:cubicBezTo>
                  <a:cubicBezTo>
                    <a:pt x="359" y="190"/>
                    <a:pt x="359" y="190"/>
                    <a:pt x="359" y="190"/>
                  </a:cubicBezTo>
                  <a:cubicBezTo>
                    <a:pt x="359" y="209"/>
                    <a:pt x="359" y="209"/>
                    <a:pt x="359" y="209"/>
                  </a:cubicBezTo>
                  <a:close/>
                  <a:moveTo>
                    <a:pt x="0" y="29"/>
                  </a:moveTo>
                  <a:cubicBezTo>
                    <a:pt x="58" y="0"/>
                    <a:pt x="58" y="0"/>
                    <a:pt x="58" y="0"/>
                  </a:cubicBezTo>
                  <a:cubicBezTo>
                    <a:pt x="58" y="24"/>
                    <a:pt x="58" y="24"/>
                    <a:pt x="58" y="24"/>
                  </a:cubicBezTo>
                  <a:cubicBezTo>
                    <a:pt x="74" y="24"/>
                    <a:pt x="74" y="24"/>
                    <a:pt x="74" y="24"/>
                  </a:cubicBezTo>
                  <a:cubicBezTo>
                    <a:pt x="74" y="34"/>
                    <a:pt x="74" y="34"/>
                    <a:pt x="74" y="34"/>
                  </a:cubicBezTo>
                  <a:cubicBezTo>
                    <a:pt x="58" y="34"/>
                    <a:pt x="58" y="34"/>
                    <a:pt x="58" y="34"/>
                  </a:cubicBezTo>
                  <a:cubicBezTo>
                    <a:pt x="58" y="58"/>
                    <a:pt x="58" y="58"/>
                    <a:pt x="58" y="58"/>
                  </a:cubicBezTo>
                  <a:cubicBezTo>
                    <a:pt x="0" y="29"/>
                    <a:pt x="0" y="29"/>
                    <a:pt x="0"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5" name="Freeform 37"/>
            <p:cNvSpPr>
              <a:spLocks noEditPoints="1"/>
            </p:cNvSpPr>
            <p:nvPr/>
          </p:nvSpPr>
          <p:spPr bwMode="auto">
            <a:xfrm>
              <a:off x="5588030" y="3170600"/>
              <a:ext cx="77768" cy="174593"/>
            </a:xfrm>
            <a:custGeom>
              <a:avLst/>
              <a:gdLst>
                <a:gd name="T0" fmla="*/ 29 w 69"/>
                <a:gd name="T1" fmla="*/ 121 h 156"/>
                <a:gd name="T2" fmla="*/ 29 w 69"/>
                <a:gd name="T3" fmla="*/ 100 h 156"/>
                <a:gd name="T4" fmla="*/ 39 w 69"/>
                <a:gd name="T5" fmla="*/ 100 h 156"/>
                <a:gd name="T6" fmla="*/ 39 w 69"/>
                <a:gd name="T7" fmla="*/ 121 h 156"/>
                <a:gd name="T8" fmla="*/ 29 w 69"/>
                <a:gd name="T9" fmla="*/ 121 h 156"/>
                <a:gd name="T10" fmla="*/ 29 w 69"/>
                <a:gd name="T11" fmla="*/ 121 h 156"/>
                <a:gd name="T12" fmla="*/ 35 w 69"/>
                <a:gd name="T13" fmla="*/ 0 h 156"/>
                <a:gd name="T14" fmla="*/ 0 w 69"/>
                <a:gd name="T15" fmla="*/ 69 h 156"/>
                <a:gd name="T16" fmla="*/ 29 w 69"/>
                <a:gd name="T17" fmla="*/ 69 h 156"/>
                <a:gd name="T18" fmla="*/ 29 w 69"/>
                <a:gd name="T19" fmla="*/ 88 h 156"/>
                <a:gd name="T20" fmla="*/ 39 w 69"/>
                <a:gd name="T21" fmla="*/ 88 h 156"/>
                <a:gd name="T22" fmla="*/ 39 w 69"/>
                <a:gd name="T23" fmla="*/ 69 h 156"/>
                <a:gd name="T24" fmla="*/ 69 w 69"/>
                <a:gd name="T25" fmla="*/ 69 h 156"/>
                <a:gd name="T26" fmla="*/ 35 w 69"/>
                <a:gd name="T27" fmla="*/ 0 h 156"/>
                <a:gd name="T28" fmla="*/ 35 w 69"/>
                <a:gd name="T29" fmla="*/ 0 h 156"/>
                <a:gd name="T30" fmla="*/ 29 w 69"/>
                <a:gd name="T31" fmla="*/ 156 h 156"/>
                <a:gd name="T32" fmla="*/ 29 w 69"/>
                <a:gd name="T33" fmla="*/ 133 h 156"/>
                <a:gd name="T34" fmla="*/ 39 w 69"/>
                <a:gd name="T35" fmla="*/ 133 h 156"/>
                <a:gd name="T36" fmla="*/ 39 w 69"/>
                <a:gd name="T37" fmla="*/ 156 h 156"/>
                <a:gd name="T38" fmla="*/ 29 w 69"/>
                <a:gd name="T39" fmla="*/ 156 h 156"/>
                <a:gd name="T40" fmla="*/ 29 w 69"/>
                <a:gd name="T4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156">
                  <a:moveTo>
                    <a:pt x="29" y="121"/>
                  </a:moveTo>
                  <a:lnTo>
                    <a:pt x="29" y="100"/>
                  </a:lnTo>
                  <a:lnTo>
                    <a:pt x="39" y="100"/>
                  </a:lnTo>
                  <a:lnTo>
                    <a:pt x="39" y="121"/>
                  </a:lnTo>
                  <a:lnTo>
                    <a:pt x="29" y="121"/>
                  </a:lnTo>
                  <a:lnTo>
                    <a:pt x="29" y="121"/>
                  </a:lnTo>
                  <a:close/>
                  <a:moveTo>
                    <a:pt x="35" y="0"/>
                  </a:moveTo>
                  <a:lnTo>
                    <a:pt x="0" y="69"/>
                  </a:lnTo>
                  <a:lnTo>
                    <a:pt x="29" y="69"/>
                  </a:lnTo>
                  <a:lnTo>
                    <a:pt x="29" y="88"/>
                  </a:lnTo>
                  <a:lnTo>
                    <a:pt x="39" y="88"/>
                  </a:lnTo>
                  <a:lnTo>
                    <a:pt x="39" y="69"/>
                  </a:lnTo>
                  <a:lnTo>
                    <a:pt x="69" y="69"/>
                  </a:lnTo>
                  <a:lnTo>
                    <a:pt x="35" y="0"/>
                  </a:lnTo>
                  <a:lnTo>
                    <a:pt x="35" y="0"/>
                  </a:lnTo>
                  <a:close/>
                  <a:moveTo>
                    <a:pt x="29" y="156"/>
                  </a:moveTo>
                  <a:lnTo>
                    <a:pt x="29" y="133"/>
                  </a:lnTo>
                  <a:lnTo>
                    <a:pt x="39" y="133"/>
                  </a:lnTo>
                  <a:lnTo>
                    <a:pt x="39" y="156"/>
                  </a:lnTo>
                  <a:lnTo>
                    <a:pt x="29" y="156"/>
                  </a:lnTo>
                  <a:lnTo>
                    <a:pt x="29" y="1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6" name="Freeform 38"/>
            <p:cNvSpPr>
              <a:spLocks noEditPoints="1"/>
            </p:cNvSpPr>
            <p:nvPr/>
          </p:nvSpPr>
          <p:spPr bwMode="auto">
            <a:xfrm>
              <a:off x="3364529" y="3448361"/>
              <a:ext cx="76180" cy="174593"/>
            </a:xfrm>
            <a:custGeom>
              <a:avLst/>
              <a:gdLst>
                <a:gd name="T0" fmla="*/ 29 w 69"/>
                <a:gd name="T1" fmla="*/ 121 h 156"/>
                <a:gd name="T2" fmla="*/ 29 w 69"/>
                <a:gd name="T3" fmla="*/ 98 h 156"/>
                <a:gd name="T4" fmla="*/ 41 w 69"/>
                <a:gd name="T5" fmla="*/ 98 h 156"/>
                <a:gd name="T6" fmla="*/ 41 w 69"/>
                <a:gd name="T7" fmla="*/ 121 h 156"/>
                <a:gd name="T8" fmla="*/ 29 w 69"/>
                <a:gd name="T9" fmla="*/ 121 h 156"/>
                <a:gd name="T10" fmla="*/ 29 w 69"/>
                <a:gd name="T11" fmla="*/ 121 h 156"/>
                <a:gd name="T12" fmla="*/ 35 w 69"/>
                <a:gd name="T13" fmla="*/ 0 h 156"/>
                <a:gd name="T14" fmla="*/ 0 w 69"/>
                <a:gd name="T15" fmla="*/ 69 h 156"/>
                <a:gd name="T16" fmla="*/ 29 w 69"/>
                <a:gd name="T17" fmla="*/ 69 h 156"/>
                <a:gd name="T18" fmla="*/ 29 w 69"/>
                <a:gd name="T19" fmla="*/ 88 h 156"/>
                <a:gd name="T20" fmla="*/ 41 w 69"/>
                <a:gd name="T21" fmla="*/ 88 h 156"/>
                <a:gd name="T22" fmla="*/ 41 w 69"/>
                <a:gd name="T23" fmla="*/ 69 h 156"/>
                <a:gd name="T24" fmla="*/ 69 w 69"/>
                <a:gd name="T25" fmla="*/ 69 h 156"/>
                <a:gd name="T26" fmla="*/ 35 w 69"/>
                <a:gd name="T27" fmla="*/ 0 h 156"/>
                <a:gd name="T28" fmla="*/ 35 w 69"/>
                <a:gd name="T29" fmla="*/ 0 h 156"/>
                <a:gd name="T30" fmla="*/ 29 w 69"/>
                <a:gd name="T31" fmla="*/ 156 h 156"/>
                <a:gd name="T32" fmla="*/ 29 w 69"/>
                <a:gd name="T33" fmla="*/ 133 h 156"/>
                <a:gd name="T34" fmla="*/ 41 w 69"/>
                <a:gd name="T35" fmla="*/ 133 h 156"/>
                <a:gd name="T36" fmla="*/ 41 w 69"/>
                <a:gd name="T37" fmla="*/ 156 h 156"/>
                <a:gd name="T38" fmla="*/ 29 w 69"/>
                <a:gd name="T39" fmla="*/ 156 h 156"/>
                <a:gd name="T40" fmla="*/ 29 w 69"/>
                <a:gd name="T41"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156">
                  <a:moveTo>
                    <a:pt x="29" y="121"/>
                  </a:moveTo>
                  <a:lnTo>
                    <a:pt x="29" y="98"/>
                  </a:lnTo>
                  <a:lnTo>
                    <a:pt x="41" y="98"/>
                  </a:lnTo>
                  <a:lnTo>
                    <a:pt x="41" y="121"/>
                  </a:lnTo>
                  <a:lnTo>
                    <a:pt x="29" y="121"/>
                  </a:lnTo>
                  <a:lnTo>
                    <a:pt x="29" y="121"/>
                  </a:lnTo>
                  <a:close/>
                  <a:moveTo>
                    <a:pt x="35" y="0"/>
                  </a:moveTo>
                  <a:lnTo>
                    <a:pt x="0" y="69"/>
                  </a:lnTo>
                  <a:lnTo>
                    <a:pt x="29" y="69"/>
                  </a:lnTo>
                  <a:lnTo>
                    <a:pt x="29" y="88"/>
                  </a:lnTo>
                  <a:lnTo>
                    <a:pt x="41" y="88"/>
                  </a:lnTo>
                  <a:lnTo>
                    <a:pt x="41" y="69"/>
                  </a:lnTo>
                  <a:lnTo>
                    <a:pt x="69" y="69"/>
                  </a:lnTo>
                  <a:lnTo>
                    <a:pt x="35" y="0"/>
                  </a:lnTo>
                  <a:lnTo>
                    <a:pt x="35" y="0"/>
                  </a:lnTo>
                  <a:close/>
                  <a:moveTo>
                    <a:pt x="29" y="156"/>
                  </a:moveTo>
                  <a:lnTo>
                    <a:pt x="29" y="133"/>
                  </a:lnTo>
                  <a:lnTo>
                    <a:pt x="41" y="133"/>
                  </a:lnTo>
                  <a:lnTo>
                    <a:pt x="41" y="156"/>
                  </a:lnTo>
                  <a:lnTo>
                    <a:pt x="29" y="156"/>
                  </a:lnTo>
                  <a:lnTo>
                    <a:pt x="29" y="1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7" name="Freeform 39"/>
            <p:cNvSpPr>
              <a:spLocks noEditPoints="1"/>
            </p:cNvSpPr>
            <p:nvPr/>
          </p:nvSpPr>
          <p:spPr bwMode="auto">
            <a:xfrm>
              <a:off x="5391232" y="4549884"/>
              <a:ext cx="76180" cy="174593"/>
            </a:xfrm>
            <a:custGeom>
              <a:avLst/>
              <a:gdLst>
                <a:gd name="T0" fmla="*/ 29 w 69"/>
                <a:gd name="T1" fmla="*/ 121 h 155"/>
                <a:gd name="T2" fmla="*/ 29 w 69"/>
                <a:gd name="T3" fmla="*/ 99 h 155"/>
                <a:gd name="T4" fmla="*/ 40 w 69"/>
                <a:gd name="T5" fmla="*/ 99 h 155"/>
                <a:gd name="T6" fmla="*/ 40 w 69"/>
                <a:gd name="T7" fmla="*/ 121 h 155"/>
                <a:gd name="T8" fmla="*/ 29 w 69"/>
                <a:gd name="T9" fmla="*/ 121 h 155"/>
                <a:gd name="T10" fmla="*/ 29 w 69"/>
                <a:gd name="T11" fmla="*/ 121 h 155"/>
                <a:gd name="T12" fmla="*/ 35 w 69"/>
                <a:gd name="T13" fmla="*/ 0 h 155"/>
                <a:gd name="T14" fmla="*/ 0 w 69"/>
                <a:gd name="T15" fmla="*/ 69 h 155"/>
                <a:gd name="T16" fmla="*/ 29 w 69"/>
                <a:gd name="T17" fmla="*/ 69 h 155"/>
                <a:gd name="T18" fmla="*/ 29 w 69"/>
                <a:gd name="T19" fmla="*/ 88 h 155"/>
                <a:gd name="T20" fmla="*/ 40 w 69"/>
                <a:gd name="T21" fmla="*/ 88 h 155"/>
                <a:gd name="T22" fmla="*/ 40 w 69"/>
                <a:gd name="T23" fmla="*/ 69 h 155"/>
                <a:gd name="T24" fmla="*/ 69 w 69"/>
                <a:gd name="T25" fmla="*/ 69 h 155"/>
                <a:gd name="T26" fmla="*/ 35 w 69"/>
                <a:gd name="T27" fmla="*/ 0 h 155"/>
                <a:gd name="T28" fmla="*/ 35 w 69"/>
                <a:gd name="T29" fmla="*/ 0 h 155"/>
                <a:gd name="T30" fmla="*/ 29 w 69"/>
                <a:gd name="T31" fmla="*/ 155 h 155"/>
                <a:gd name="T32" fmla="*/ 29 w 69"/>
                <a:gd name="T33" fmla="*/ 133 h 155"/>
                <a:gd name="T34" fmla="*/ 40 w 69"/>
                <a:gd name="T35" fmla="*/ 133 h 155"/>
                <a:gd name="T36" fmla="*/ 40 w 69"/>
                <a:gd name="T37" fmla="*/ 155 h 155"/>
                <a:gd name="T38" fmla="*/ 29 w 69"/>
                <a:gd name="T39" fmla="*/ 155 h 155"/>
                <a:gd name="T40" fmla="*/ 29 w 69"/>
                <a:gd name="T41"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155">
                  <a:moveTo>
                    <a:pt x="29" y="121"/>
                  </a:moveTo>
                  <a:lnTo>
                    <a:pt x="29" y="99"/>
                  </a:lnTo>
                  <a:lnTo>
                    <a:pt x="40" y="99"/>
                  </a:lnTo>
                  <a:lnTo>
                    <a:pt x="40" y="121"/>
                  </a:lnTo>
                  <a:lnTo>
                    <a:pt x="29" y="121"/>
                  </a:lnTo>
                  <a:lnTo>
                    <a:pt x="29" y="121"/>
                  </a:lnTo>
                  <a:close/>
                  <a:moveTo>
                    <a:pt x="35" y="0"/>
                  </a:moveTo>
                  <a:lnTo>
                    <a:pt x="0" y="69"/>
                  </a:lnTo>
                  <a:lnTo>
                    <a:pt x="29" y="69"/>
                  </a:lnTo>
                  <a:lnTo>
                    <a:pt x="29" y="88"/>
                  </a:lnTo>
                  <a:lnTo>
                    <a:pt x="40" y="88"/>
                  </a:lnTo>
                  <a:lnTo>
                    <a:pt x="40" y="69"/>
                  </a:lnTo>
                  <a:lnTo>
                    <a:pt x="69" y="69"/>
                  </a:lnTo>
                  <a:lnTo>
                    <a:pt x="35" y="0"/>
                  </a:lnTo>
                  <a:lnTo>
                    <a:pt x="35" y="0"/>
                  </a:lnTo>
                  <a:close/>
                  <a:moveTo>
                    <a:pt x="29" y="155"/>
                  </a:moveTo>
                  <a:lnTo>
                    <a:pt x="29" y="133"/>
                  </a:lnTo>
                  <a:lnTo>
                    <a:pt x="40" y="133"/>
                  </a:lnTo>
                  <a:lnTo>
                    <a:pt x="40" y="155"/>
                  </a:lnTo>
                  <a:lnTo>
                    <a:pt x="29" y="155"/>
                  </a:lnTo>
                  <a:lnTo>
                    <a:pt x="29" y="1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8" name="Freeform 40"/>
            <p:cNvSpPr>
              <a:spLocks noEditPoints="1"/>
            </p:cNvSpPr>
            <p:nvPr/>
          </p:nvSpPr>
          <p:spPr bwMode="auto">
            <a:xfrm>
              <a:off x="5745152" y="3695966"/>
              <a:ext cx="76180" cy="173006"/>
            </a:xfrm>
            <a:custGeom>
              <a:avLst/>
              <a:gdLst>
                <a:gd name="T0" fmla="*/ 30 w 69"/>
                <a:gd name="T1" fmla="*/ 121 h 155"/>
                <a:gd name="T2" fmla="*/ 30 w 69"/>
                <a:gd name="T3" fmla="*/ 99 h 155"/>
                <a:gd name="T4" fmla="*/ 41 w 69"/>
                <a:gd name="T5" fmla="*/ 99 h 155"/>
                <a:gd name="T6" fmla="*/ 41 w 69"/>
                <a:gd name="T7" fmla="*/ 121 h 155"/>
                <a:gd name="T8" fmla="*/ 30 w 69"/>
                <a:gd name="T9" fmla="*/ 121 h 155"/>
                <a:gd name="T10" fmla="*/ 30 w 69"/>
                <a:gd name="T11" fmla="*/ 121 h 155"/>
                <a:gd name="T12" fmla="*/ 35 w 69"/>
                <a:gd name="T13" fmla="*/ 0 h 155"/>
                <a:gd name="T14" fmla="*/ 0 w 69"/>
                <a:gd name="T15" fmla="*/ 69 h 155"/>
                <a:gd name="T16" fmla="*/ 30 w 69"/>
                <a:gd name="T17" fmla="*/ 69 h 155"/>
                <a:gd name="T18" fmla="*/ 30 w 69"/>
                <a:gd name="T19" fmla="*/ 87 h 155"/>
                <a:gd name="T20" fmla="*/ 41 w 69"/>
                <a:gd name="T21" fmla="*/ 87 h 155"/>
                <a:gd name="T22" fmla="*/ 41 w 69"/>
                <a:gd name="T23" fmla="*/ 69 h 155"/>
                <a:gd name="T24" fmla="*/ 69 w 69"/>
                <a:gd name="T25" fmla="*/ 69 h 155"/>
                <a:gd name="T26" fmla="*/ 35 w 69"/>
                <a:gd name="T27" fmla="*/ 0 h 155"/>
                <a:gd name="T28" fmla="*/ 35 w 69"/>
                <a:gd name="T29" fmla="*/ 0 h 155"/>
                <a:gd name="T30" fmla="*/ 30 w 69"/>
                <a:gd name="T31" fmla="*/ 155 h 155"/>
                <a:gd name="T32" fmla="*/ 30 w 69"/>
                <a:gd name="T33" fmla="*/ 132 h 155"/>
                <a:gd name="T34" fmla="*/ 41 w 69"/>
                <a:gd name="T35" fmla="*/ 132 h 155"/>
                <a:gd name="T36" fmla="*/ 41 w 69"/>
                <a:gd name="T37" fmla="*/ 155 h 155"/>
                <a:gd name="T38" fmla="*/ 30 w 69"/>
                <a:gd name="T39" fmla="*/ 155 h 155"/>
                <a:gd name="T40" fmla="*/ 30 w 69"/>
                <a:gd name="T41"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155">
                  <a:moveTo>
                    <a:pt x="30" y="121"/>
                  </a:moveTo>
                  <a:lnTo>
                    <a:pt x="30" y="99"/>
                  </a:lnTo>
                  <a:lnTo>
                    <a:pt x="41" y="99"/>
                  </a:lnTo>
                  <a:lnTo>
                    <a:pt x="41" y="121"/>
                  </a:lnTo>
                  <a:lnTo>
                    <a:pt x="30" y="121"/>
                  </a:lnTo>
                  <a:lnTo>
                    <a:pt x="30" y="121"/>
                  </a:lnTo>
                  <a:close/>
                  <a:moveTo>
                    <a:pt x="35" y="0"/>
                  </a:moveTo>
                  <a:lnTo>
                    <a:pt x="0" y="69"/>
                  </a:lnTo>
                  <a:lnTo>
                    <a:pt x="30" y="69"/>
                  </a:lnTo>
                  <a:lnTo>
                    <a:pt x="30" y="87"/>
                  </a:lnTo>
                  <a:lnTo>
                    <a:pt x="41" y="87"/>
                  </a:lnTo>
                  <a:lnTo>
                    <a:pt x="41" y="69"/>
                  </a:lnTo>
                  <a:lnTo>
                    <a:pt x="69" y="69"/>
                  </a:lnTo>
                  <a:lnTo>
                    <a:pt x="35" y="0"/>
                  </a:lnTo>
                  <a:lnTo>
                    <a:pt x="35" y="0"/>
                  </a:lnTo>
                  <a:close/>
                  <a:moveTo>
                    <a:pt x="30" y="155"/>
                  </a:moveTo>
                  <a:lnTo>
                    <a:pt x="30" y="132"/>
                  </a:lnTo>
                  <a:lnTo>
                    <a:pt x="41" y="132"/>
                  </a:lnTo>
                  <a:lnTo>
                    <a:pt x="41" y="155"/>
                  </a:lnTo>
                  <a:lnTo>
                    <a:pt x="30" y="155"/>
                  </a:lnTo>
                  <a:lnTo>
                    <a:pt x="30" y="1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39" name="Freeform 41"/>
            <p:cNvSpPr>
              <a:spLocks noEditPoints="1"/>
            </p:cNvSpPr>
            <p:nvPr/>
          </p:nvSpPr>
          <p:spPr bwMode="auto">
            <a:xfrm>
              <a:off x="3929530" y="4549884"/>
              <a:ext cx="74592" cy="173006"/>
            </a:xfrm>
            <a:custGeom>
              <a:avLst/>
              <a:gdLst>
                <a:gd name="T0" fmla="*/ 28 w 68"/>
                <a:gd name="T1" fmla="*/ 121 h 154"/>
                <a:gd name="T2" fmla="*/ 28 w 68"/>
                <a:gd name="T3" fmla="*/ 98 h 154"/>
                <a:gd name="T4" fmla="*/ 39 w 68"/>
                <a:gd name="T5" fmla="*/ 98 h 154"/>
                <a:gd name="T6" fmla="*/ 39 w 68"/>
                <a:gd name="T7" fmla="*/ 121 h 154"/>
                <a:gd name="T8" fmla="*/ 28 w 68"/>
                <a:gd name="T9" fmla="*/ 121 h 154"/>
                <a:gd name="T10" fmla="*/ 28 w 68"/>
                <a:gd name="T11" fmla="*/ 121 h 154"/>
                <a:gd name="T12" fmla="*/ 33 w 68"/>
                <a:gd name="T13" fmla="*/ 0 h 154"/>
                <a:gd name="T14" fmla="*/ 0 w 68"/>
                <a:gd name="T15" fmla="*/ 67 h 154"/>
                <a:gd name="T16" fmla="*/ 28 w 68"/>
                <a:gd name="T17" fmla="*/ 67 h 154"/>
                <a:gd name="T18" fmla="*/ 28 w 68"/>
                <a:gd name="T19" fmla="*/ 86 h 154"/>
                <a:gd name="T20" fmla="*/ 39 w 68"/>
                <a:gd name="T21" fmla="*/ 86 h 154"/>
                <a:gd name="T22" fmla="*/ 39 w 68"/>
                <a:gd name="T23" fmla="*/ 67 h 154"/>
                <a:gd name="T24" fmla="*/ 68 w 68"/>
                <a:gd name="T25" fmla="*/ 67 h 154"/>
                <a:gd name="T26" fmla="*/ 33 w 68"/>
                <a:gd name="T27" fmla="*/ 0 h 154"/>
                <a:gd name="T28" fmla="*/ 33 w 68"/>
                <a:gd name="T29" fmla="*/ 0 h 154"/>
                <a:gd name="T30" fmla="*/ 28 w 68"/>
                <a:gd name="T31" fmla="*/ 154 h 154"/>
                <a:gd name="T32" fmla="*/ 28 w 68"/>
                <a:gd name="T33" fmla="*/ 132 h 154"/>
                <a:gd name="T34" fmla="*/ 39 w 68"/>
                <a:gd name="T35" fmla="*/ 132 h 154"/>
                <a:gd name="T36" fmla="*/ 39 w 68"/>
                <a:gd name="T37" fmla="*/ 154 h 154"/>
                <a:gd name="T38" fmla="*/ 28 w 68"/>
                <a:gd name="T39" fmla="*/ 154 h 154"/>
                <a:gd name="T40" fmla="*/ 28 w 68"/>
                <a:gd name="T4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154">
                  <a:moveTo>
                    <a:pt x="28" y="121"/>
                  </a:moveTo>
                  <a:lnTo>
                    <a:pt x="28" y="98"/>
                  </a:lnTo>
                  <a:lnTo>
                    <a:pt x="39" y="98"/>
                  </a:lnTo>
                  <a:lnTo>
                    <a:pt x="39" y="121"/>
                  </a:lnTo>
                  <a:lnTo>
                    <a:pt x="28" y="121"/>
                  </a:lnTo>
                  <a:lnTo>
                    <a:pt x="28" y="121"/>
                  </a:lnTo>
                  <a:close/>
                  <a:moveTo>
                    <a:pt x="33" y="0"/>
                  </a:moveTo>
                  <a:lnTo>
                    <a:pt x="0" y="67"/>
                  </a:lnTo>
                  <a:lnTo>
                    <a:pt x="28" y="67"/>
                  </a:lnTo>
                  <a:lnTo>
                    <a:pt x="28" y="86"/>
                  </a:lnTo>
                  <a:lnTo>
                    <a:pt x="39" y="86"/>
                  </a:lnTo>
                  <a:lnTo>
                    <a:pt x="39" y="67"/>
                  </a:lnTo>
                  <a:lnTo>
                    <a:pt x="68" y="67"/>
                  </a:lnTo>
                  <a:lnTo>
                    <a:pt x="33" y="0"/>
                  </a:lnTo>
                  <a:lnTo>
                    <a:pt x="33" y="0"/>
                  </a:lnTo>
                  <a:close/>
                  <a:moveTo>
                    <a:pt x="28" y="154"/>
                  </a:moveTo>
                  <a:lnTo>
                    <a:pt x="28" y="132"/>
                  </a:lnTo>
                  <a:lnTo>
                    <a:pt x="39" y="132"/>
                  </a:lnTo>
                  <a:lnTo>
                    <a:pt x="39" y="154"/>
                  </a:lnTo>
                  <a:lnTo>
                    <a:pt x="28" y="154"/>
                  </a:lnTo>
                  <a:lnTo>
                    <a:pt x="28" y="15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0" name="Freeform 42"/>
            <p:cNvSpPr>
              <a:spLocks noEditPoints="1"/>
            </p:cNvSpPr>
            <p:nvPr/>
          </p:nvSpPr>
          <p:spPr bwMode="auto">
            <a:xfrm>
              <a:off x="4754813" y="2864268"/>
              <a:ext cx="249171" cy="77774"/>
            </a:xfrm>
            <a:custGeom>
              <a:avLst/>
              <a:gdLst>
                <a:gd name="T0" fmla="*/ 102 w 223"/>
                <a:gd name="T1" fmla="*/ 29 h 69"/>
                <a:gd name="T2" fmla="*/ 124 w 223"/>
                <a:gd name="T3" fmla="*/ 29 h 69"/>
                <a:gd name="T4" fmla="*/ 124 w 223"/>
                <a:gd name="T5" fmla="*/ 40 h 69"/>
                <a:gd name="T6" fmla="*/ 102 w 223"/>
                <a:gd name="T7" fmla="*/ 40 h 69"/>
                <a:gd name="T8" fmla="*/ 102 w 223"/>
                <a:gd name="T9" fmla="*/ 29 h 69"/>
                <a:gd name="T10" fmla="*/ 102 w 223"/>
                <a:gd name="T11" fmla="*/ 29 h 69"/>
                <a:gd name="T12" fmla="*/ 223 w 223"/>
                <a:gd name="T13" fmla="*/ 34 h 69"/>
                <a:gd name="T14" fmla="*/ 154 w 223"/>
                <a:gd name="T15" fmla="*/ 0 h 69"/>
                <a:gd name="T16" fmla="*/ 154 w 223"/>
                <a:gd name="T17" fmla="*/ 29 h 69"/>
                <a:gd name="T18" fmla="*/ 135 w 223"/>
                <a:gd name="T19" fmla="*/ 29 h 69"/>
                <a:gd name="T20" fmla="*/ 135 w 223"/>
                <a:gd name="T21" fmla="*/ 40 h 69"/>
                <a:gd name="T22" fmla="*/ 154 w 223"/>
                <a:gd name="T23" fmla="*/ 40 h 69"/>
                <a:gd name="T24" fmla="*/ 154 w 223"/>
                <a:gd name="T25" fmla="*/ 69 h 69"/>
                <a:gd name="T26" fmla="*/ 223 w 223"/>
                <a:gd name="T27" fmla="*/ 34 h 69"/>
                <a:gd name="T28" fmla="*/ 223 w 223"/>
                <a:gd name="T29" fmla="*/ 34 h 69"/>
                <a:gd name="T30" fmla="*/ 0 w 223"/>
                <a:gd name="T31" fmla="*/ 29 h 69"/>
                <a:gd name="T32" fmla="*/ 23 w 223"/>
                <a:gd name="T33" fmla="*/ 29 h 69"/>
                <a:gd name="T34" fmla="*/ 23 w 223"/>
                <a:gd name="T35" fmla="*/ 40 h 69"/>
                <a:gd name="T36" fmla="*/ 0 w 223"/>
                <a:gd name="T37" fmla="*/ 40 h 69"/>
                <a:gd name="T38" fmla="*/ 0 w 223"/>
                <a:gd name="T39" fmla="*/ 29 h 69"/>
                <a:gd name="T40" fmla="*/ 0 w 223"/>
                <a:gd name="T41" fmla="*/ 29 h 69"/>
                <a:gd name="T42" fmla="*/ 34 w 223"/>
                <a:gd name="T43" fmla="*/ 29 h 69"/>
                <a:gd name="T44" fmla="*/ 56 w 223"/>
                <a:gd name="T45" fmla="*/ 29 h 69"/>
                <a:gd name="T46" fmla="*/ 56 w 223"/>
                <a:gd name="T47" fmla="*/ 40 h 69"/>
                <a:gd name="T48" fmla="*/ 34 w 223"/>
                <a:gd name="T49" fmla="*/ 40 h 69"/>
                <a:gd name="T50" fmla="*/ 34 w 223"/>
                <a:gd name="T51" fmla="*/ 29 h 69"/>
                <a:gd name="T52" fmla="*/ 34 w 223"/>
                <a:gd name="T53" fmla="*/ 29 h 69"/>
                <a:gd name="T54" fmla="*/ 68 w 223"/>
                <a:gd name="T55" fmla="*/ 29 h 69"/>
                <a:gd name="T56" fmla="*/ 91 w 223"/>
                <a:gd name="T57" fmla="*/ 29 h 69"/>
                <a:gd name="T58" fmla="*/ 91 w 223"/>
                <a:gd name="T59" fmla="*/ 40 h 69"/>
                <a:gd name="T60" fmla="*/ 68 w 223"/>
                <a:gd name="T61" fmla="*/ 40 h 69"/>
                <a:gd name="T62" fmla="*/ 68 w 223"/>
                <a:gd name="T63" fmla="*/ 29 h 69"/>
                <a:gd name="T64" fmla="*/ 68 w 223"/>
                <a:gd name="T65" fmla="*/ 2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3" h="69">
                  <a:moveTo>
                    <a:pt x="102" y="29"/>
                  </a:moveTo>
                  <a:lnTo>
                    <a:pt x="124" y="29"/>
                  </a:lnTo>
                  <a:lnTo>
                    <a:pt x="124" y="40"/>
                  </a:lnTo>
                  <a:lnTo>
                    <a:pt x="102" y="40"/>
                  </a:lnTo>
                  <a:lnTo>
                    <a:pt x="102" y="29"/>
                  </a:lnTo>
                  <a:lnTo>
                    <a:pt x="102" y="29"/>
                  </a:lnTo>
                  <a:close/>
                  <a:moveTo>
                    <a:pt x="223" y="34"/>
                  </a:moveTo>
                  <a:lnTo>
                    <a:pt x="154" y="0"/>
                  </a:lnTo>
                  <a:lnTo>
                    <a:pt x="154" y="29"/>
                  </a:lnTo>
                  <a:lnTo>
                    <a:pt x="135" y="29"/>
                  </a:lnTo>
                  <a:lnTo>
                    <a:pt x="135" y="40"/>
                  </a:lnTo>
                  <a:lnTo>
                    <a:pt x="154" y="40"/>
                  </a:lnTo>
                  <a:lnTo>
                    <a:pt x="154" y="69"/>
                  </a:lnTo>
                  <a:lnTo>
                    <a:pt x="223" y="34"/>
                  </a:lnTo>
                  <a:lnTo>
                    <a:pt x="223" y="34"/>
                  </a:lnTo>
                  <a:close/>
                  <a:moveTo>
                    <a:pt x="0" y="29"/>
                  </a:moveTo>
                  <a:lnTo>
                    <a:pt x="23" y="29"/>
                  </a:lnTo>
                  <a:lnTo>
                    <a:pt x="23" y="40"/>
                  </a:lnTo>
                  <a:lnTo>
                    <a:pt x="0" y="40"/>
                  </a:lnTo>
                  <a:lnTo>
                    <a:pt x="0" y="29"/>
                  </a:lnTo>
                  <a:lnTo>
                    <a:pt x="0" y="29"/>
                  </a:lnTo>
                  <a:close/>
                  <a:moveTo>
                    <a:pt x="34" y="29"/>
                  </a:moveTo>
                  <a:lnTo>
                    <a:pt x="56" y="29"/>
                  </a:lnTo>
                  <a:lnTo>
                    <a:pt x="56" y="40"/>
                  </a:lnTo>
                  <a:lnTo>
                    <a:pt x="34" y="40"/>
                  </a:lnTo>
                  <a:lnTo>
                    <a:pt x="34" y="29"/>
                  </a:lnTo>
                  <a:lnTo>
                    <a:pt x="34" y="29"/>
                  </a:lnTo>
                  <a:close/>
                  <a:moveTo>
                    <a:pt x="68" y="29"/>
                  </a:moveTo>
                  <a:lnTo>
                    <a:pt x="91" y="29"/>
                  </a:lnTo>
                  <a:lnTo>
                    <a:pt x="91" y="40"/>
                  </a:lnTo>
                  <a:lnTo>
                    <a:pt x="68" y="40"/>
                  </a:lnTo>
                  <a:lnTo>
                    <a:pt x="68" y="29"/>
                  </a:lnTo>
                  <a:lnTo>
                    <a:pt x="68" y="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1" name="Freeform 43"/>
            <p:cNvSpPr>
              <a:spLocks noEditPoints="1"/>
            </p:cNvSpPr>
            <p:nvPr/>
          </p:nvSpPr>
          <p:spPr bwMode="auto">
            <a:xfrm>
              <a:off x="4759573" y="1927815"/>
              <a:ext cx="852264" cy="277762"/>
            </a:xfrm>
            <a:custGeom>
              <a:avLst/>
              <a:gdLst>
                <a:gd name="T0" fmla="*/ 277 w 641"/>
                <a:gd name="T1" fmla="*/ 33 h 209"/>
                <a:gd name="T2" fmla="*/ 229 w 641"/>
                <a:gd name="T3" fmla="*/ 24 h 209"/>
                <a:gd name="T4" fmla="*/ 229 w 641"/>
                <a:gd name="T5" fmla="*/ 33 h 209"/>
                <a:gd name="T6" fmla="*/ 220 w 641"/>
                <a:gd name="T7" fmla="*/ 24 h 209"/>
                <a:gd name="T8" fmla="*/ 201 w 641"/>
                <a:gd name="T9" fmla="*/ 24 h 209"/>
                <a:gd name="T10" fmla="*/ 192 w 641"/>
                <a:gd name="T11" fmla="*/ 33 h 209"/>
                <a:gd name="T12" fmla="*/ 144 w 641"/>
                <a:gd name="T13" fmla="*/ 24 h 209"/>
                <a:gd name="T14" fmla="*/ 144 w 641"/>
                <a:gd name="T15" fmla="*/ 33 h 209"/>
                <a:gd name="T16" fmla="*/ 418 w 641"/>
                <a:gd name="T17" fmla="*/ 24 h 209"/>
                <a:gd name="T18" fmla="*/ 399 w 641"/>
                <a:gd name="T19" fmla="*/ 24 h 209"/>
                <a:gd name="T20" fmla="*/ 389 w 641"/>
                <a:gd name="T21" fmla="*/ 33 h 209"/>
                <a:gd name="T22" fmla="*/ 342 w 641"/>
                <a:gd name="T23" fmla="*/ 24 h 209"/>
                <a:gd name="T24" fmla="*/ 342 w 641"/>
                <a:gd name="T25" fmla="*/ 33 h 209"/>
                <a:gd name="T26" fmla="*/ 333 w 641"/>
                <a:gd name="T27" fmla="*/ 24 h 209"/>
                <a:gd name="T28" fmla="*/ 314 w 641"/>
                <a:gd name="T29" fmla="*/ 24 h 209"/>
                <a:gd name="T30" fmla="*/ 304 w 641"/>
                <a:gd name="T31" fmla="*/ 33 h 209"/>
                <a:gd name="T32" fmla="*/ 540 w 641"/>
                <a:gd name="T33" fmla="*/ 24 h 209"/>
                <a:gd name="T34" fmla="*/ 540 w 641"/>
                <a:gd name="T35" fmla="*/ 33 h 209"/>
                <a:gd name="T36" fmla="*/ 530 w 641"/>
                <a:gd name="T37" fmla="*/ 24 h 209"/>
                <a:gd name="T38" fmla="*/ 511 w 641"/>
                <a:gd name="T39" fmla="*/ 24 h 209"/>
                <a:gd name="T40" fmla="*/ 502 w 641"/>
                <a:gd name="T41" fmla="*/ 33 h 209"/>
                <a:gd name="T42" fmla="*/ 455 w 641"/>
                <a:gd name="T43" fmla="*/ 24 h 209"/>
                <a:gd name="T44" fmla="*/ 455 w 641"/>
                <a:gd name="T45" fmla="*/ 33 h 209"/>
                <a:gd name="T46" fmla="*/ 445 w 641"/>
                <a:gd name="T47" fmla="*/ 24 h 209"/>
                <a:gd name="T48" fmla="*/ 426 w 641"/>
                <a:gd name="T49" fmla="*/ 24 h 209"/>
                <a:gd name="T50" fmla="*/ 135 w 641"/>
                <a:gd name="T51" fmla="*/ 33 h 209"/>
                <a:gd name="T52" fmla="*/ 87 w 641"/>
                <a:gd name="T53" fmla="*/ 25 h 209"/>
                <a:gd name="T54" fmla="*/ 88 w 641"/>
                <a:gd name="T55" fmla="*/ 34 h 209"/>
                <a:gd name="T56" fmla="*/ 78 w 641"/>
                <a:gd name="T57" fmla="*/ 26 h 209"/>
                <a:gd name="T58" fmla="*/ 58 w 641"/>
                <a:gd name="T59" fmla="*/ 30 h 209"/>
                <a:gd name="T60" fmla="*/ 53 w 641"/>
                <a:gd name="T61" fmla="*/ 42 h 209"/>
                <a:gd name="T62" fmla="*/ 13 w 641"/>
                <a:gd name="T63" fmla="*/ 67 h 209"/>
                <a:gd name="T64" fmla="*/ 21 w 641"/>
                <a:gd name="T65" fmla="*/ 72 h 209"/>
                <a:gd name="T66" fmla="*/ 8 w 641"/>
                <a:gd name="T67" fmla="*/ 76 h 209"/>
                <a:gd name="T68" fmla="*/ 3 w 641"/>
                <a:gd name="T69" fmla="*/ 95 h 209"/>
                <a:gd name="T70" fmla="*/ 10 w 641"/>
                <a:gd name="T71" fmla="*/ 106 h 209"/>
                <a:gd name="T72" fmla="*/ 0 w 641"/>
                <a:gd name="T73" fmla="*/ 153 h 209"/>
                <a:gd name="T74" fmla="*/ 0 w 641"/>
                <a:gd name="T75" fmla="*/ 134 h 209"/>
                <a:gd name="T76" fmla="*/ 9 w 641"/>
                <a:gd name="T77" fmla="*/ 181 h 209"/>
                <a:gd name="T78" fmla="*/ 0 w 641"/>
                <a:gd name="T79" fmla="*/ 181 h 209"/>
                <a:gd name="T80" fmla="*/ 9 w 641"/>
                <a:gd name="T81" fmla="*/ 190 h 209"/>
                <a:gd name="T82" fmla="*/ 641 w 641"/>
                <a:gd name="T83" fmla="*/ 29 h 209"/>
                <a:gd name="T84" fmla="*/ 567 w 641"/>
                <a:gd name="T85" fmla="*/ 24 h 209"/>
                <a:gd name="T86" fmla="*/ 583 w 641"/>
                <a:gd name="T87" fmla="*/ 5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1" h="209">
                  <a:moveTo>
                    <a:pt x="258" y="24"/>
                  </a:moveTo>
                  <a:cubicBezTo>
                    <a:pt x="277" y="24"/>
                    <a:pt x="277" y="24"/>
                    <a:pt x="277" y="24"/>
                  </a:cubicBezTo>
                  <a:cubicBezTo>
                    <a:pt x="277" y="33"/>
                    <a:pt x="277" y="33"/>
                    <a:pt x="277" y="33"/>
                  </a:cubicBezTo>
                  <a:cubicBezTo>
                    <a:pt x="258" y="33"/>
                    <a:pt x="258" y="33"/>
                    <a:pt x="258" y="33"/>
                  </a:cubicBezTo>
                  <a:cubicBezTo>
                    <a:pt x="258" y="24"/>
                    <a:pt x="258" y="24"/>
                    <a:pt x="258" y="24"/>
                  </a:cubicBezTo>
                  <a:close/>
                  <a:moveTo>
                    <a:pt x="229" y="24"/>
                  </a:moveTo>
                  <a:cubicBezTo>
                    <a:pt x="248" y="24"/>
                    <a:pt x="248" y="24"/>
                    <a:pt x="248" y="24"/>
                  </a:cubicBezTo>
                  <a:cubicBezTo>
                    <a:pt x="248" y="33"/>
                    <a:pt x="248" y="33"/>
                    <a:pt x="248" y="33"/>
                  </a:cubicBezTo>
                  <a:cubicBezTo>
                    <a:pt x="229" y="33"/>
                    <a:pt x="229" y="33"/>
                    <a:pt x="229" y="33"/>
                  </a:cubicBezTo>
                  <a:cubicBezTo>
                    <a:pt x="229" y="24"/>
                    <a:pt x="229" y="24"/>
                    <a:pt x="229" y="24"/>
                  </a:cubicBezTo>
                  <a:close/>
                  <a:moveTo>
                    <a:pt x="201" y="24"/>
                  </a:moveTo>
                  <a:cubicBezTo>
                    <a:pt x="220" y="24"/>
                    <a:pt x="220" y="24"/>
                    <a:pt x="220" y="24"/>
                  </a:cubicBezTo>
                  <a:cubicBezTo>
                    <a:pt x="220" y="33"/>
                    <a:pt x="220" y="33"/>
                    <a:pt x="220" y="33"/>
                  </a:cubicBezTo>
                  <a:cubicBezTo>
                    <a:pt x="201" y="33"/>
                    <a:pt x="201" y="33"/>
                    <a:pt x="201" y="33"/>
                  </a:cubicBezTo>
                  <a:cubicBezTo>
                    <a:pt x="201" y="24"/>
                    <a:pt x="201" y="24"/>
                    <a:pt x="201" y="24"/>
                  </a:cubicBezTo>
                  <a:close/>
                  <a:moveTo>
                    <a:pt x="173" y="24"/>
                  </a:moveTo>
                  <a:cubicBezTo>
                    <a:pt x="192" y="24"/>
                    <a:pt x="192" y="24"/>
                    <a:pt x="192" y="24"/>
                  </a:cubicBezTo>
                  <a:cubicBezTo>
                    <a:pt x="192" y="33"/>
                    <a:pt x="192" y="33"/>
                    <a:pt x="192" y="33"/>
                  </a:cubicBezTo>
                  <a:cubicBezTo>
                    <a:pt x="173" y="33"/>
                    <a:pt x="173" y="33"/>
                    <a:pt x="173" y="33"/>
                  </a:cubicBezTo>
                  <a:cubicBezTo>
                    <a:pt x="173" y="24"/>
                    <a:pt x="173" y="24"/>
                    <a:pt x="173" y="24"/>
                  </a:cubicBezTo>
                  <a:close/>
                  <a:moveTo>
                    <a:pt x="144" y="24"/>
                  </a:moveTo>
                  <a:cubicBezTo>
                    <a:pt x="163" y="24"/>
                    <a:pt x="163" y="24"/>
                    <a:pt x="163" y="24"/>
                  </a:cubicBezTo>
                  <a:cubicBezTo>
                    <a:pt x="163" y="33"/>
                    <a:pt x="163" y="33"/>
                    <a:pt x="163" y="33"/>
                  </a:cubicBezTo>
                  <a:cubicBezTo>
                    <a:pt x="144" y="33"/>
                    <a:pt x="144" y="33"/>
                    <a:pt x="144" y="33"/>
                  </a:cubicBezTo>
                  <a:cubicBezTo>
                    <a:pt x="144" y="24"/>
                    <a:pt x="144" y="24"/>
                    <a:pt x="144" y="24"/>
                  </a:cubicBezTo>
                  <a:close/>
                  <a:moveTo>
                    <a:pt x="399" y="24"/>
                  </a:moveTo>
                  <a:cubicBezTo>
                    <a:pt x="418" y="24"/>
                    <a:pt x="418" y="24"/>
                    <a:pt x="418" y="24"/>
                  </a:cubicBezTo>
                  <a:cubicBezTo>
                    <a:pt x="418" y="33"/>
                    <a:pt x="418" y="33"/>
                    <a:pt x="418" y="33"/>
                  </a:cubicBezTo>
                  <a:cubicBezTo>
                    <a:pt x="399" y="33"/>
                    <a:pt x="399" y="33"/>
                    <a:pt x="399" y="33"/>
                  </a:cubicBezTo>
                  <a:cubicBezTo>
                    <a:pt x="399" y="24"/>
                    <a:pt x="399" y="24"/>
                    <a:pt x="399" y="24"/>
                  </a:cubicBezTo>
                  <a:close/>
                  <a:moveTo>
                    <a:pt x="370" y="24"/>
                  </a:moveTo>
                  <a:cubicBezTo>
                    <a:pt x="389" y="24"/>
                    <a:pt x="389" y="24"/>
                    <a:pt x="389" y="24"/>
                  </a:cubicBezTo>
                  <a:cubicBezTo>
                    <a:pt x="389" y="33"/>
                    <a:pt x="389" y="33"/>
                    <a:pt x="389" y="33"/>
                  </a:cubicBezTo>
                  <a:cubicBezTo>
                    <a:pt x="370" y="33"/>
                    <a:pt x="370" y="33"/>
                    <a:pt x="370" y="33"/>
                  </a:cubicBezTo>
                  <a:cubicBezTo>
                    <a:pt x="370" y="24"/>
                    <a:pt x="370" y="24"/>
                    <a:pt x="370" y="24"/>
                  </a:cubicBezTo>
                  <a:close/>
                  <a:moveTo>
                    <a:pt x="342" y="24"/>
                  </a:moveTo>
                  <a:cubicBezTo>
                    <a:pt x="361" y="24"/>
                    <a:pt x="361" y="24"/>
                    <a:pt x="361" y="24"/>
                  </a:cubicBezTo>
                  <a:cubicBezTo>
                    <a:pt x="361" y="33"/>
                    <a:pt x="361" y="33"/>
                    <a:pt x="361" y="33"/>
                  </a:cubicBezTo>
                  <a:cubicBezTo>
                    <a:pt x="342" y="33"/>
                    <a:pt x="342" y="33"/>
                    <a:pt x="342" y="33"/>
                  </a:cubicBezTo>
                  <a:cubicBezTo>
                    <a:pt x="342" y="24"/>
                    <a:pt x="342" y="24"/>
                    <a:pt x="342" y="24"/>
                  </a:cubicBezTo>
                  <a:close/>
                  <a:moveTo>
                    <a:pt x="314" y="24"/>
                  </a:moveTo>
                  <a:cubicBezTo>
                    <a:pt x="333" y="24"/>
                    <a:pt x="333" y="24"/>
                    <a:pt x="333" y="24"/>
                  </a:cubicBezTo>
                  <a:cubicBezTo>
                    <a:pt x="333" y="33"/>
                    <a:pt x="333" y="33"/>
                    <a:pt x="333" y="33"/>
                  </a:cubicBezTo>
                  <a:cubicBezTo>
                    <a:pt x="314" y="33"/>
                    <a:pt x="314" y="33"/>
                    <a:pt x="314" y="33"/>
                  </a:cubicBezTo>
                  <a:cubicBezTo>
                    <a:pt x="314" y="24"/>
                    <a:pt x="314" y="24"/>
                    <a:pt x="314" y="24"/>
                  </a:cubicBezTo>
                  <a:close/>
                  <a:moveTo>
                    <a:pt x="285" y="24"/>
                  </a:moveTo>
                  <a:cubicBezTo>
                    <a:pt x="304" y="24"/>
                    <a:pt x="304" y="24"/>
                    <a:pt x="304" y="24"/>
                  </a:cubicBezTo>
                  <a:cubicBezTo>
                    <a:pt x="304" y="33"/>
                    <a:pt x="304" y="33"/>
                    <a:pt x="304" y="33"/>
                  </a:cubicBezTo>
                  <a:cubicBezTo>
                    <a:pt x="285" y="33"/>
                    <a:pt x="285" y="33"/>
                    <a:pt x="285" y="33"/>
                  </a:cubicBezTo>
                  <a:cubicBezTo>
                    <a:pt x="285" y="24"/>
                    <a:pt x="285" y="24"/>
                    <a:pt x="285" y="24"/>
                  </a:cubicBezTo>
                  <a:close/>
                  <a:moveTo>
                    <a:pt x="540" y="24"/>
                  </a:moveTo>
                  <a:cubicBezTo>
                    <a:pt x="559" y="24"/>
                    <a:pt x="559" y="24"/>
                    <a:pt x="559" y="24"/>
                  </a:cubicBezTo>
                  <a:cubicBezTo>
                    <a:pt x="559" y="33"/>
                    <a:pt x="559" y="33"/>
                    <a:pt x="559" y="33"/>
                  </a:cubicBezTo>
                  <a:cubicBezTo>
                    <a:pt x="540" y="33"/>
                    <a:pt x="540" y="33"/>
                    <a:pt x="540" y="33"/>
                  </a:cubicBezTo>
                  <a:cubicBezTo>
                    <a:pt x="540" y="24"/>
                    <a:pt x="540" y="24"/>
                    <a:pt x="540" y="24"/>
                  </a:cubicBezTo>
                  <a:close/>
                  <a:moveTo>
                    <a:pt x="511" y="24"/>
                  </a:moveTo>
                  <a:cubicBezTo>
                    <a:pt x="530" y="24"/>
                    <a:pt x="530" y="24"/>
                    <a:pt x="530" y="24"/>
                  </a:cubicBezTo>
                  <a:cubicBezTo>
                    <a:pt x="530" y="33"/>
                    <a:pt x="530" y="33"/>
                    <a:pt x="530" y="33"/>
                  </a:cubicBezTo>
                  <a:cubicBezTo>
                    <a:pt x="511" y="33"/>
                    <a:pt x="511" y="33"/>
                    <a:pt x="511" y="33"/>
                  </a:cubicBezTo>
                  <a:cubicBezTo>
                    <a:pt x="511" y="24"/>
                    <a:pt x="511" y="24"/>
                    <a:pt x="511" y="24"/>
                  </a:cubicBezTo>
                  <a:close/>
                  <a:moveTo>
                    <a:pt x="483" y="24"/>
                  </a:moveTo>
                  <a:cubicBezTo>
                    <a:pt x="502" y="24"/>
                    <a:pt x="502" y="24"/>
                    <a:pt x="502" y="24"/>
                  </a:cubicBezTo>
                  <a:cubicBezTo>
                    <a:pt x="502" y="33"/>
                    <a:pt x="502" y="33"/>
                    <a:pt x="502" y="33"/>
                  </a:cubicBezTo>
                  <a:cubicBezTo>
                    <a:pt x="483" y="33"/>
                    <a:pt x="483" y="33"/>
                    <a:pt x="483" y="33"/>
                  </a:cubicBezTo>
                  <a:cubicBezTo>
                    <a:pt x="483" y="24"/>
                    <a:pt x="483" y="24"/>
                    <a:pt x="483" y="24"/>
                  </a:cubicBezTo>
                  <a:close/>
                  <a:moveTo>
                    <a:pt x="455" y="24"/>
                  </a:moveTo>
                  <a:cubicBezTo>
                    <a:pt x="474" y="24"/>
                    <a:pt x="474" y="24"/>
                    <a:pt x="474" y="24"/>
                  </a:cubicBezTo>
                  <a:cubicBezTo>
                    <a:pt x="474" y="33"/>
                    <a:pt x="474" y="33"/>
                    <a:pt x="474" y="33"/>
                  </a:cubicBezTo>
                  <a:cubicBezTo>
                    <a:pt x="455" y="33"/>
                    <a:pt x="455" y="33"/>
                    <a:pt x="455" y="33"/>
                  </a:cubicBezTo>
                  <a:cubicBezTo>
                    <a:pt x="455" y="24"/>
                    <a:pt x="455" y="24"/>
                    <a:pt x="455" y="24"/>
                  </a:cubicBezTo>
                  <a:close/>
                  <a:moveTo>
                    <a:pt x="426" y="24"/>
                  </a:moveTo>
                  <a:cubicBezTo>
                    <a:pt x="445" y="24"/>
                    <a:pt x="445" y="24"/>
                    <a:pt x="445" y="24"/>
                  </a:cubicBezTo>
                  <a:cubicBezTo>
                    <a:pt x="445" y="33"/>
                    <a:pt x="445" y="33"/>
                    <a:pt x="445" y="33"/>
                  </a:cubicBezTo>
                  <a:cubicBezTo>
                    <a:pt x="426" y="33"/>
                    <a:pt x="426" y="33"/>
                    <a:pt x="426" y="33"/>
                  </a:cubicBezTo>
                  <a:cubicBezTo>
                    <a:pt x="426" y="24"/>
                    <a:pt x="426" y="24"/>
                    <a:pt x="426" y="24"/>
                  </a:cubicBezTo>
                  <a:close/>
                  <a:moveTo>
                    <a:pt x="116" y="24"/>
                  </a:moveTo>
                  <a:cubicBezTo>
                    <a:pt x="135" y="24"/>
                    <a:pt x="135" y="24"/>
                    <a:pt x="135" y="24"/>
                  </a:cubicBezTo>
                  <a:cubicBezTo>
                    <a:pt x="135" y="33"/>
                    <a:pt x="135" y="33"/>
                    <a:pt x="135" y="33"/>
                  </a:cubicBezTo>
                  <a:cubicBezTo>
                    <a:pt x="116" y="33"/>
                    <a:pt x="116" y="33"/>
                    <a:pt x="116" y="33"/>
                  </a:cubicBezTo>
                  <a:cubicBezTo>
                    <a:pt x="116" y="24"/>
                    <a:pt x="116" y="24"/>
                    <a:pt x="116" y="24"/>
                  </a:cubicBezTo>
                  <a:close/>
                  <a:moveTo>
                    <a:pt x="87" y="25"/>
                  </a:moveTo>
                  <a:cubicBezTo>
                    <a:pt x="107" y="24"/>
                    <a:pt x="107" y="24"/>
                    <a:pt x="107" y="24"/>
                  </a:cubicBezTo>
                  <a:cubicBezTo>
                    <a:pt x="107" y="33"/>
                    <a:pt x="107" y="33"/>
                    <a:pt x="107" y="33"/>
                  </a:cubicBezTo>
                  <a:cubicBezTo>
                    <a:pt x="88" y="34"/>
                    <a:pt x="88" y="34"/>
                    <a:pt x="88" y="34"/>
                  </a:cubicBezTo>
                  <a:cubicBezTo>
                    <a:pt x="87" y="25"/>
                    <a:pt x="87" y="25"/>
                    <a:pt x="87" y="25"/>
                  </a:cubicBezTo>
                  <a:close/>
                  <a:moveTo>
                    <a:pt x="58" y="30"/>
                  </a:moveTo>
                  <a:cubicBezTo>
                    <a:pt x="78" y="26"/>
                    <a:pt x="78" y="26"/>
                    <a:pt x="78" y="26"/>
                  </a:cubicBezTo>
                  <a:cubicBezTo>
                    <a:pt x="79" y="35"/>
                    <a:pt x="79" y="35"/>
                    <a:pt x="79" y="35"/>
                  </a:cubicBezTo>
                  <a:cubicBezTo>
                    <a:pt x="61" y="39"/>
                    <a:pt x="61" y="39"/>
                    <a:pt x="61" y="39"/>
                  </a:cubicBezTo>
                  <a:cubicBezTo>
                    <a:pt x="58" y="30"/>
                    <a:pt x="58" y="30"/>
                    <a:pt x="58" y="30"/>
                  </a:cubicBezTo>
                  <a:close/>
                  <a:moveTo>
                    <a:pt x="32" y="44"/>
                  </a:moveTo>
                  <a:cubicBezTo>
                    <a:pt x="49" y="34"/>
                    <a:pt x="49" y="34"/>
                    <a:pt x="49" y="34"/>
                  </a:cubicBezTo>
                  <a:cubicBezTo>
                    <a:pt x="53" y="42"/>
                    <a:pt x="53" y="42"/>
                    <a:pt x="53" y="42"/>
                  </a:cubicBezTo>
                  <a:cubicBezTo>
                    <a:pt x="38" y="52"/>
                    <a:pt x="38" y="52"/>
                    <a:pt x="38" y="52"/>
                  </a:cubicBezTo>
                  <a:cubicBezTo>
                    <a:pt x="32" y="44"/>
                    <a:pt x="32" y="44"/>
                    <a:pt x="32" y="44"/>
                  </a:cubicBezTo>
                  <a:close/>
                  <a:moveTo>
                    <a:pt x="13" y="67"/>
                  </a:moveTo>
                  <a:cubicBezTo>
                    <a:pt x="25" y="51"/>
                    <a:pt x="25" y="51"/>
                    <a:pt x="25" y="51"/>
                  </a:cubicBezTo>
                  <a:cubicBezTo>
                    <a:pt x="31" y="58"/>
                    <a:pt x="31" y="58"/>
                    <a:pt x="31" y="58"/>
                  </a:cubicBezTo>
                  <a:cubicBezTo>
                    <a:pt x="21" y="72"/>
                    <a:pt x="21" y="72"/>
                    <a:pt x="21" y="72"/>
                  </a:cubicBezTo>
                  <a:cubicBezTo>
                    <a:pt x="13" y="67"/>
                    <a:pt x="13" y="67"/>
                    <a:pt x="13" y="67"/>
                  </a:cubicBezTo>
                  <a:close/>
                  <a:moveTo>
                    <a:pt x="3" y="95"/>
                  </a:moveTo>
                  <a:cubicBezTo>
                    <a:pt x="8" y="76"/>
                    <a:pt x="8" y="76"/>
                    <a:pt x="8" y="76"/>
                  </a:cubicBezTo>
                  <a:cubicBezTo>
                    <a:pt x="17" y="80"/>
                    <a:pt x="17" y="80"/>
                    <a:pt x="17" y="80"/>
                  </a:cubicBezTo>
                  <a:cubicBezTo>
                    <a:pt x="15" y="85"/>
                    <a:pt x="13" y="91"/>
                    <a:pt x="12" y="97"/>
                  </a:cubicBezTo>
                  <a:cubicBezTo>
                    <a:pt x="3" y="95"/>
                    <a:pt x="3" y="95"/>
                    <a:pt x="3" y="95"/>
                  </a:cubicBezTo>
                  <a:close/>
                  <a:moveTo>
                    <a:pt x="0" y="124"/>
                  </a:moveTo>
                  <a:cubicBezTo>
                    <a:pt x="9" y="124"/>
                    <a:pt x="9" y="124"/>
                    <a:pt x="9" y="124"/>
                  </a:cubicBezTo>
                  <a:cubicBezTo>
                    <a:pt x="10" y="106"/>
                    <a:pt x="10" y="106"/>
                    <a:pt x="10" y="106"/>
                  </a:cubicBezTo>
                  <a:cubicBezTo>
                    <a:pt x="1" y="105"/>
                    <a:pt x="1" y="105"/>
                    <a:pt x="1" y="105"/>
                  </a:cubicBezTo>
                  <a:cubicBezTo>
                    <a:pt x="0" y="124"/>
                    <a:pt x="0" y="124"/>
                    <a:pt x="0" y="124"/>
                  </a:cubicBezTo>
                  <a:close/>
                  <a:moveTo>
                    <a:pt x="0" y="153"/>
                  </a:moveTo>
                  <a:cubicBezTo>
                    <a:pt x="9" y="153"/>
                    <a:pt x="9" y="153"/>
                    <a:pt x="9" y="153"/>
                  </a:cubicBezTo>
                  <a:cubicBezTo>
                    <a:pt x="9" y="134"/>
                    <a:pt x="9" y="134"/>
                    <a:pt x="9" y="134"/>
                  </a:cubicBezTo>
                  <a:cubicBezTo>
                    <a:pt x="0" y="134"/>
                    <a:pt x="0" y="134"/>
                    <a:pt x="0" y="134"/>
                  </a:cubicBezTo>
                  <a:cubicBezTo>
                    <a:pt x="0" y="153"/>
                    <a:pt x="0" y="153"/>
                    <a:pt x="0" y="153"/>
                  </a:cubicBezTo>
                  <a:close/>
                  <a:moveTo>
                    <a:pt x="0" y="181"/>
                  </a:moveTo>
                  <a:cubicBezTo>
                    <a:pt x="9" y="181"/>
                    <a:pt x="9" y="181"/>
                    <a:pt x="9" y="181"/>
                  </a:cubicBezTo>
                  <a:cubicBezTo>
                    <a:pt x="9" y="162"/>
                    <a:pt x="9" y="162"/>
                    <a:pt x="9" y="162"/>
                  </a:cubicBezTo>
                  <a:cubicBezTo>
                    <a:pt x="0" y="162"/>
                    <a:pt x="0" y="162"/>
                    <a:pt x="0" y="162"/>
                  </a:cubicBezTo>
                  <a:cubicBezTo>
                    <a:pt x="0" y="181"/>
                    <a:pt x="0" y="181"/>
                    <a:pt x="0" y="181"/>
                  </a:cubicBezTo>
                  <a:close/>
                  <a:moveTo>
                    <a:pt x="0" y="209"/>
                  </a:moveTo>
                  <a:cubicBezTo>
                    <a:pt x="9" y="209"/>
                    <a:pt x="9" y="209"/>
                    <a:pt x="9" y="209"/>
                  </a:cubicBezTo>
                  <a:cubicBezTo>
                    <a:pt x="9" y="190"/>
                    <a:pt x="9" y="190"/>
                    <a:pt x="9" y="190"/>
                  </a:cubicBezTo>
                  <a:cubicBezTo>
                    <a:pt x="0" y="190"/>
                    <a:pt x="0" y="190"/>
                    <a:pt x="0" y="190"/>
                  </a:cubicBezTo>
                  <a:cubicBezTo>
                    <a:pt x="0" y="209"/>
                    <a:pt x="0" y="209"/>
                    <a:pt x="0" y="209"/>
                  </a:cubicBezTo>
                  <a:close/>
                  <a:moveTo>
                    <a:pt x="641" y="29"/>
                  </a:moveTo>
                  <a:cubicBezTo>
                    <a:pt x="583" y="0"/>
                    <a:pt x="583" y="0"/>
                    <a:pt x="583" y="0"/>
                  </a:cubicBezTo>
                  <a:cubicBezTo>
                    <a:pt x="583" y="24"/>
                    <a:pt x="583" y="24"/>
                    <a:pt x="583" y="24"/>
                  </a:cubicBezTo>
                  <a:cubicBezTo>
                    <a:pt x="567" y="24"/>
                    <a:pt x="567" y="24"/>
                    <a:pt x="567" y="24"/>
                  </a:cubicBezTo>
                  <a:cubicBezTo>
                    <a:pt x="567" y="33"/>
                    <a:pt x="567" y="33"/>
                    <a:pt x="567" y="33"/>
                  </a:cubicBezTo>
                  <a:cubicBezTo>
                    <a:pt x="583" y="33"/>
                    <a:pt x="583" y="33"/>
                    <a:pt x="583" y="33"/>
                  </a:cubicBezTo>
                  <a:cubicBezTo>
                    <a:pt x="583" y="58"/>
                    <a:pt x="583" y="58"/>
                    <a:pt x="583" y="58"/>
                  </a:cubicBezTo>
                  <a:cubicBezTo>
                    <a:pt x="641" y="29"/>
                    <a:pt x="641" y="29"/>
                    <a:pt x="641" y="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2" name="Freeform 44"/>
            <p:cNvSpPr>
              <a:spLocks noEditPoints="1"/>
            </p:cNvSpPr>
            <p:nvPr/>
          </p:nvSpPr>
          <p:spPr bwMode="auto">
            <a:xfrm>
              <a:off x="3242323" y="1902420"/>
              <a:ext cx="336461" cy="506320"/>
            </a:xfrm>
            <a:custGeom>
              <a:avLst/>
              <a:gdLst>
                <a:gd name="T0" fmla="*/ 88 w 252"/>
                <a:gd name="T1" fmla="*/ 25 h 380"/>
                <a:gd name="T2" fmla="*/ 107 w 252"/>
                <a:gd name="T3" fmla="*/ 34 h 380"/>
                <a:gd name="T4" fmla="*/ 0 w 252"/>
                <a:gd name="T5" fmla="*/ 29 h 380"/>
                <a:gd name="T6" fmla="*/ 58 w 252"/>
                <a:gd name="T7" fmla="*/ 25 h 380"/>
                <a:gd name="T8" fmla="*/ 74 w 252"/>
                <a:gd name="T9" fmla="*/ 34 h 380"/>
                <a:gd name="T10" fmla="*/ 58 w 252"/>
                <a:gd name="T11" fmla="*/ 58 h 380"/>
                <a:gd name="T12" fmla="*/ 252 w 252"/>
                <a:gd name="T13" fmla="*/ 380 h 380"/>
                <a:gd name="T14" fmla="*/ 242 w 252"/>
                <a:gd name="T15" fmla="*/ 361 h 380"/>
                <a:gd name="T16" fmla="*/ 252 w 252"/>
                <a:gd name="T17" fmla="*/ 380 h 380"/>
                <a:gd name="T18" fmla="*/ 242 w 252"/>
                <a:gd name="T19" fmla="*/ 351 h 380"/>
                <a:gd name="T20" fmla="*/ 252 w 252"/>
                <a:gd name="T21" fmla="*/ 333 h 380"/>
                <a:gd name="T22" fmla="*/ 252 w 252"/>
                <a:gd name="T23" fmla="*/ 323 h 380"/>
                <a:gd name="T24" fmla="*/ 242 w 252"/>
                <a:gd name="T25" fmla="*/ 304 h 380"/>
                <a:gd name="T26" fmla="*/ 252 w 252"/>
                <a:gd name="T27" fmla="*/ 323 h 380"/>
                <a:gd name="T28" fmla="*/ 242 w 252"/>
                <a:gd name="T29" fmla="*/ 295 h 380"/>
                <a:gd name="T30" fmla="*/ 252 w 252"/>
                <a:gd name="T31" fmla="*/ 276 h 380"/>
                <a:gd name="T32" fmla="*/ 252 w 252"/>
                <a:gd name="T33" fmla="*/ 266 h 380"/>
                <a:gd name="T34" fmla="*/ 242 w 252"/>
                <a:gd name="T35" fmla="*/ 248 h 380"/>
                <a:gd name="T36" fmla="*/ 252 w 252"/>
                <a:gd name="T37" fmla="*/ 266 h 380"/>
                <a:gd name="T38" fmla="*/ 242 w 252"/>
                <a:gd name="T39" fmla="*/ 238 h 380"/>
                <a:gd name="T40" fmla="*/ 252 w 252"/>
                <a:gd name="T41" fmla="*/ 219 h 380"/>
                <a:gd name="T42" fmla="*/ 252 w 252"/>
                <a:gd name="T43" fmla="*/ 210 h 380"/>
                <a:gd name="T44" fmla="*/ 242 w 252"/>
                <a:gd name="T45" fmla="*/ 191 h 380"/>
                <a:gd name="T46" fmla="*/ 252 w 252"/>
                <a:gd name="T47" fmla="*/ 210 h 380"/>
                <a:gd name="T48" fmla="*/ 242 w 252"/>
                <a:gd name="T49" fmla="*/ 181 h 380"/>
                <a:gd name="T50" fmla="*/ 252 w 252"/>
                <a:gd name="T51" fmla="*/ 163 h 380"/>
                <a:gd name="T52" fmla="*/ 252 w 252"/>
                <a:gd name="T53" fmla="*/ 153 h 380"/>
                <a:gd name="T54" fmla="*/ 242 w 252"/>
                <a:gd name="T55" fmla="*/ 134 h 380"/>
                <a:gd name="T56" fmla="*/ 252 w 252"/>
                <a:gd name="T57" fmla="*/ 153 h 380"/>
                <a:gd name="T58" fmla="*/ 242 w 252"/>
                <a:gd name="T59" fmla="*/ 125 h 380"/>
                <a:gd name="T60" fmla="*/ 250 w 252"/>
                <a:gd name="T61" fmla="*/ 105 h 380"/>
                <a:gd name="T62" fmla="*/ 249 w 252"/>
                <a:gd name="T63" fmla="*/ 96 h 380"/>
                <a:gd name="T64" fmla="*/ 234 w 252"/>
                <a:gd name="T65" fmla="*/ 80 h 380"/>
                <a:gd name="T66" fmla="*/ 249 w 252"/>
                <a:gd name="T67" fmla="*/ 96 h 380"/>
                <a:gd name="T68" fmla="*/ 227 w 252"/>
                <a:gd name="T69" fmla="*/ 52 h 380"/>
                <a:gd name="T70" fmla="*/ 231 w 252"/>
                <a:gd name="T71" fmla="*/ 72 h 380"/>
                <a:gd name="T72" fmla="*/ 219 w 252"/>
                <a:gd name="T73" fmla="*/ 45 h 380"/>
                <a:gd name="T74" fmla="*/ 198 w 252"/>
                <a:gd name="T75" fmla="*/ 43 h 380"/>
                <a:gd name="T76" fmla="*/ 219 w 252"/>
                <a:gd name="T77" fmla="*/ 45 h 380"/>
                <a:gd name="T78" fmla="*/ 174 w 252"/>
                <a:gd name="T79" fmla="*/ 26 h 380"/>
                <a:gd name="T80" fmla="*/ 190 w 252"/>
                <a:gd name="T81" fmla="*/ 40 h 380"/>
                <a:gd name="T82" fmla="*/ 164 w 252"/>
                <a:gd name="T83" fmla="*/ 25 h 380"/>
                <a:gd name="T84" fmla="*/ 145 w 252"/>
                <a:gd name="T85" fmla="*/ 34 h 380"/>
                <a:gd name="T86" fmla="*/ 164 w 252"/>
                <a:gd name="T87" fmla="*/ 25 h 380"/>
                <a:gd name="T88" fmla="*/ 117 w 252"/>
                <a:gd name="T89" fmla="*/ 25 h 380"/>
                <a:gd name="T90" fmla="*/ 136 w 252"/>
                <a:gd name="T91" fmla="*/ 3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2" h="380">
                  <a:moveTo>
                    <a:pt x="107" y="25"/>
                  </a:moveTo>
                  <a:cubicBezTo>
                    <a:pt x="88" y="25"/>
                    <a:pt x="88" y="25"/>
                    <a:pt x="88" y="25"/>
                  </a:cubicBezTo>
                  <a:cubicBezTo>
                    <a:pt x="88" y="34"/>
                    <a:pt x="88" y="34"/>
                    <a:pt x="88" y="34"/>
                  </a:cubicBezTo>
                  <a:cubicBezTo>
                    <a:pt x="107" y="34"/>
                    <a:pt x="107" y="34"/>
                    <a:pt x="107" y="34"/>
                  </a:cubicBezTo>
                  <a:cubicBezTo>
                    <a:pt x="107" y="25"/>
                    <a:pt x="107" y="25"/>
                    <a:pt x="107" y="25"/>
                  </a:cubicBezTo>
                  <a:close/>
                  <a:moveTo>
                    <a:pt x="0" y="29"/>
                  </a:moveTo>
                  <a:cubicBezTo>
                    <a:pt x="58" y="0"/>
                    <a:pt x="58" y="0"/>
                    <a:pt x="58" y="0"/>
                  </a:cubicBezTo>
                  <a:cubicBezTo>
                    <a:pt x="58" y="25"/>
                    <a:pt x="58" y="25"/>
                    <a:pt x="58" y="25"/>
                  </a:cubicBezTo>
                  <a:cubicBezTo>
                    <a:pt x="74" y="25"/>
                    <a:pt x="74" y="25"/>
                    <a:pt x="74" y="25"/>
                  </a:cubicBezTo>
                  <a:cubicBezTo>
                    <a:pt x="74" y="34"/>
                    <a:pt x="74" y="34"/>
                    <a:pt x="74" y="34"/>
                  </a:cubicBezTo>
                  <a:cubicBezTo>
                    <a:pt x="58" y="34"/>
                    <a:pt x="58" y="34"/>
                    <a:pt x="58" y="34"/>
                  </a:cubicBezTo>
                  <a:cubicBezTo>
                    <a:pt x="58" y="58"/>
                    <a:pt x="58" y="58"/>
                    <a:pt x="58" y="58"/>
                  </a:cubicBezTo>
                  <a:cubicBezTo>
                    <a:pt x="0" y="29"/>
                    <a:pt x="0" y="29"/>
                    <a:pt x="0" y="29"/>
                  </a:cubicBezTo>
                  <a:close/>
                  <a:moveTo>
                    <a:pt x="252" y="380"/>
                  </a:moveTo>
                  <a:cubicBezTo>
                    <a:pt x="242" y="380"/>
                    <a:pt x="242" y="380"/>
                    <a:pt x="242" y="380"/>
                  </a:cubicBezTo>
                  <a:cubicBezTo>
                    <a:pt x="242" y="361"/>
                    <a:pt x="242" y="361"/>
                    <a:pt x="242" y="361"/>
                  </a:cubicBezTo>
                  <a:cubicBezTo>
                    <a:pt x="252" y="361"/>
                    <a:pt x="252" y="361"/>
                    <a:pt x="252" y="361"/>
                  </a:cubicBezTo>
                  <a:cubicBezTo>
                    <a:pt x="252" y="380"/>
                    <a:pt x="252" y="380"/>
                    <a:pt x="252" y="380"/>
                  </a:cubicBezTo>
                  <a:close/>
                  <a:moveTo>
                    <a:pt x="252" y="351"/>
                  </a:moveTo>
                  <a:cubicBezTo>
                    <a:pt x="242" y="351"/>
                    <a:pt x="242" y="351"/>
                    <a:pt x="242" y="351"/>
                  </a:cubicBezTo>
                  <a:cubicBezTo>
                    <a:pt x="242" y="333"/>
                    <a:pt x="242" y="333"/>
                    <a:pt x="242" y="333"/>
                  </a:cubicBezTo>
                  <a:cubicBezTo>
                    <a:pt x="252" y="333"/>
                    <a:pt x="252" y="333"/>
                    <a:pt x="252" y="333"/>
                  </a:cubicBezTo>
                  <a:cubicBezTo>
                    <a:pt x="252" y="351"/>
                    <a:pt x="252" y="351"/>
                    <a:pt x="252" y="351"/>
                  </a:cubicBezTo>
                  <a:close/>
                  <a:moveTo>
                    <a:pt x="252" y="323"/>
                  </a:moveTo>
                  <a:cubicBezTo>
                    <a:pt x="242" y="323"/>
                    <a:pt x="242" y="323"/>
                    <a:pt x="242" y="323"/>
                  </a:cubicBezTo>
                  <a:cubicBezTo>
                    <a:pt x="242" y="304"/>
                    <a:pt x="242" y="304"/>
                    <a:pt x="242" y="304"/>
                  </a:cubicBezTo>
                  <a:cubicBezTo>
                    <a:pt x="252" y="304"/>
                    <a:pt x="252" y="304"/>
                    <a:pt x="252" y="304"/>
                  </a:cubicBezTo>
                  <a:cubicBezTo>
                    <a:pt x="252" y="323"/>
                    <a:pt x="252" y="323"/>
                    <a:pt x="252" y="323"/>
                  </a:cubicBezTo>
                  <a:close/>
                  <a:moveTo>
                    <a:pt x="252" y="295"/>
                  </a:moveTo>
                  <a:cubicBezTo>
                    <a:pt x="242" y="295"/>
                    <a:pt x="242" y="295"/>
                    <a:pt x="242" y="295"/>
                  </a:cubicBezTo>
                  <a:cubicBezTo>
                    <a:pt x="242" y="276"/>
                    <a:pt x="242" y="276"/>
                    <a:pt x="242" y="276"/>
                  </a:cubicBezTo>
                  <a:cubicBezTo>
                    <a:pt x="252" y="276"/>
                    <a:pt x="252" y="276"/>
                    <a:pt x="252" y="276"/>
                  </a:cubicBezTo>
                  <a:cubicBezTo>
                    <a:pt x="252" y="295"/>
                    <a:pt x="252" y="295"/>
                    <a:pt x="252" y="295"/>
                  </a:cubicBezTo>
                  <a:close/>
                  <a:moveTo>
                    <a:pt x="252" y="266"/>
                  </a:moveTo>
                  <a:cubicBezTo>
                    <a:pt x="242" y="266"/>
                    <a:pt x="242" y="266"/>
                    <a:pt x="242" y="266"/>
                  </a:cubicBezTo>
                  <a:cubicBezTo>
                    <a:pt x="242" y="248"/>
                    <a:pt x="242" y="248"/>
                    <a:pt x="242" y="248"/>
                  </a:cubicBezTo>
                  <a:cubicBezTo>
                    <a:pt x="252" y="248"/>
                    <a:pt x="252" y="248"/>
                    <a:pt x="252" y="248"/>
                  </a:cubicBezTo>
                  <a:cubicBezTo>
                    <a:pt x="252" y="266"/>
                    <a:pt x="252" y="266"/>
                    <a:pt x="252" y="266"/>
                  </a:cubicBezTo>
                  <a:close/>
                  <a:moveTo>
                    <a:pt x="252" y="238"/>
                  </a:moveTo>
                  <a:cubicBezTo>
                    <a:pt x="242" y="238"/>
                    <a:pt x="242" y="238"/>
                    <a:pt x="242" y="238"/>
                  </a:cubicBezTo>
                  <a:cubicBezTo>
                    <a:pt x="242" y="219"/>
                    <a:pt x="242" y="219"/>
                    <a:pt x="242" y="219"/>
                  </a:cubicBezTo>
                  <a:cubicBezTo>
                    <a:pt x="252" y="219"/>
                    <a:pt x="252" y="219"/>
                    <a:pt x="252" y="219"/>
                  </a:cubicBezTo>
                  <a:cubicBezTo>
                    <a:pt x="252" y="238"/>
                    <a:pt x="252" y="238"/>
                    <a:pt x="252" y="238"/>
                  </a:cubicBezTo>
                  <a:close/>
                  <a:moveTo>
                    <a:pt x="252" y="210"/>
                  </a:moveTo>
                  <a:cubicBezTo>
                    <a:pt x="242" y="210"/>
                    <a:pt x="242" y="210"/>
                    <a:pt x="242" y="210"/>
                  </a:cubicBezTo>
                  <a:cubicBezTo>
                    <a:pt x="242" y="191"/>
                    <a:pt x="242" y="191"/>
                    <a:pt x="242" y="191"/>
                  </a:cubicBezTo>
                  <a:cubicBezTo>
                    <a:pt x="252" y="191"/>
                    <a:pt x="252" y="191"/>
                    <a:pt x="252" y="191"/>
                  </a:cubicBezTo>
                  <a:cubicBezTo>
                    <a:pt x="252" y="210"/>
                    <a:pt x="252" y="210"/>
                    <a:pt x="252" y="210"/>
                  </a:cubicBezTo>
                  <a:close/>
                  <a:moveTo>
                    <a:pt x="252" y="181"/>
                  </a:moveTo>
                  <a:cubicBezTo>
                    <a:pt x="242" y="181"/>
                    <a:pt x="242" y="181"/>
                    <a:pt x="242" y="181"/>
                  </a:cubicBezTo>
                  <a:cubicBezTo>
                    <a:pt x="242" y="163"/>
                    <a:pt x="242" y="163"/>
                    <a:pt x="242" y="163"/>
                  </a:cubicBezTo>
                  <a:cubicBezTo>
                    <a:pt x="252" y="163"/>
                    <a:pt x="252" y="163"/>
                    <a:pt x="252" y="163"/>
                  </a:cubicBezTo>
                  <a:cubicBezTo>
                    <a:pt x="252" y="181"/>
                    <a:pt x="252" y="181"/>
                    <a:pt x="252" y="181"/>
                  </a:cubicBezTo>
                  <a:close/>
                  <a:moveTo>
                    <a:pt x="252" y="153"/>
                  </a:moveTo>
                  <a:cubicBezTo>
                    <a:pt x="242" y="153"/>
                    <a:pt x="242" y="153"/>
                    <a:pt x="242" y="153"/>
                  </a:cubicBezTo>
                  <a:cubicBezTo>
                    <a:pt x="242" y="134"/>
                    <a:pt x="242" y="134"/>
                    <a:pt x="242" y="134"/>
                  </a:cubicBezTo>
                  <a:cubicBezTo>
                    <a:pt x="252" y="134"/>
                    <a:pt x="252" y="134"/>
                    <a:pt x="252" y="134"/>
                  </a:cubicBezTo>
                  <a:cubicBezTo>
                    <a:pt x="252" y="153"/>
                    <a:pt x="252" y="153"/>
                    <a:pt x="252" y="153"/>
                  </a:cubicBezTo>
                  <a:close/>
                  <a:moveTo>
                    <a:pt x="252" y="125"/>
                  </a:moveTo>
                  <a:cubicBezTo>
                    <a:pt x="242" y="125"/>
                    <a:pt x="242" y="125"/>
                    <a:pt x="242" y="125"/>
                  </a:cubicBezTo>
                  <a:cubicBezTo>
                    <a:pt x="241" y="107"/>
                    <a:pt x="241" y="107"/>
                    <a:pt x="241" y="107"/>
                  </a:cubicBezTo>
                  <a:cubicBezTo>
                    <a:pt x="250" y="105"/>
                    <a:pt x="250" y="105"/>
                    <a:pt x="250" y="105"/>
                  </a:cubicBezTo>
                  <a:cubicBezTo>
                    <a:pt x="252" y="125"/>
                    <a:pt x="252" y="125"/>
                    <a:pt x="252" y="125"/>
                  </a:cubicBezTo>
                  <a:close/>
                  <a:moveTo>
                    <a:pt x="249" y="96"/>
                  </a:moveTo>
                  <a:cubicBezTo>
                    <a:pt x="243" y="77"/>
                    <a:pt x="243" y="77"/>
                    <a:pt x="243" y="77"/>
                  </a:cubicBezTo>
                  <a:cubicBezTo>
                    <a:pt x="234" y="80"/>
                    <a:pt x="234" y="80"/>
                    <a:pt x="234" y="80"/>
                  </a:cubicBezTo>
                  <a:cubicBezTo>
                    <a:pt x="237" y="86"/>
                    <a:pt x="238" y="92"/>
                    <a:pt x="240" y="98"/>
                  </a:cubicBezTo>
                  <a:cubicBezTo>
                    <a:pt x="249" y="96"/>
                    <a:pt x="249" y="96"/>
                    <a:pt x="249" y="96"/>
                  </a:cubicBezTo>
                  <a:close/>
                  <a:moveTo>
                    <a:pt x="239" y="68"/>
                  </a:moveTo>
                  <a:cubicBezTo>
                    <a:pt x="227" y="52"/>
                    <a:pt x="227" y="52"/>
                    <a:pt x="227" y="52"/>
                  </a:cubicBezTo>
                  <a:cubicBezTo>
                    <a:pt x="220" y="58"/>
                    <a:pt x="220" y="58"/>
                    <a:pt x="220" y="58"/>
                  </a:cubicBezTo>
                  <a:cubicBezTo>
                    <a:pt x="231" y="72"/>
                    <a:pt x="231" y="72"/>
                    <a:pt x="231" y="72"/>
                  </a:cubicBezTo>
                  <a:cubicBezTo>
                    <a:pt x="239" y="68"/>
                    <a:pt x="239" y="68"/>
                    <a:pt x="239" y="68"/>
                  </a:cubicBezTo>
                  <a:close/>
                  <a:moveTo>
                    <a:pt x="219" y="45"/>
                  </a:moveTo>
                  <a:cubicBezTo>
                    <a:pt x="202" y="34"/>
                    <a:pt x="202" y="34"/>
                    <a:pt x="202" y="34"/>
                  </a:cubicBezTo>
                  <a:cubicBezTo>
                    <a:pt x="198" y="43"/>
                    <a:pt x="198" y="43"/>
                    <a:pt x="198" y="43"/>
                  </a:cubicBezTo>
                  <a:cubicBezTo>
                    <a:pt x="214" y="52"/>
                    <a:pt x="214" y="52"/>
                    <a:pt x="214" y="52"/>
                  </a:cubicBezTo>
                  <a:cubicBezTo>
                    <a:pt x="219" y="45"/>
                    <a:pt x="219" y="45"/>
                    <a:pt x="219" y="45"/>
                  </a:cubicBezTo>
                  <a:close/>
                  <a:moveTo>
                    <a:pt x="193" y="31"/>
                  </a:moveTo>
                  <a:cubicBezTo>
                    <a:pt x="174" y="26"/>
                    <a:pt x="174" y="26"/>
                    <a:pt x="174" y="26"/>
                  </a:cubicBezTo>
                  <a:cubicBezTo>
                    <a:pt x="173" y="36"/>
                    <a:pt x="173" y="36"/>
                    <a:pt x="173" y="36"/>
                  </a:cubicBezTo>
                  <a:cubicBezTo>
                    <a:pt x="190" y="40"/>
                    <a:pt x="190" y="40"/>
                    <a:pt x="190" y="40"/>
                  </a:cubicBezTo>
                  <a:cubicBezTo>
                    <a:pt x="193" y="31"/>
                    <a:pt x="193" y="31"/>
                    <a:pt x="193" y="31"/>
                  </a:cubicBezTo>
                  <a:close/>
                  <a:moveTo>
                    <a:pt x="164" y="25"/>
                  </a:moveTo>
                  <a:cubicBezTo>
                    <a:pt x="145" y="25"/>
                    <a:pt x="145" y="25"/>
                    <a:pt x="145" y="25"/>
                  </a:cubicBezTo>
                  <a:cubicBezTo>
                    <a:pt x="145" y="34"/>
                    <a:pt x="145" y="34"/>
                    <a:pt x="145" y="34"/>
                  </a:cubicBezTo>
                  <a:cubicBezTo>
                    <a:pt x="163" y="35"/>
                    <a:pt x="163" y="35"/>
                    <a:pt x="163" y="35"/>
                  </a:cubicBezTo>
                  <a:cubicBezTo>
                    <a:pt x="164" y="25"/>
                    <a:pt x="164" y="25"/>
                    <a:pt x="164" y="25"/>
                  </a:cubicBezTo>
                  <a:close/>
                  <a:moveTo>
                    <a:pt x="136" y="25"/>
                  </a:moveTo>
                  <a:cubicBezTo>
                    <a:pt x="117" y="25"/>
                    <a:pt x="117" y="25"/>
                    <a:pt x="117" y="25"/>
                  </a:cubicBezTo>
                  <a:cubicBezTo>
                    <a:pt x="117" y="34"/>
                    <a:pt x="117" y="34"/>
                    <a:pt x="117" y="34"/>
                  </a:cubicBezTo>
                  <a:cubicBezTo>
                    <a:pt x="136" y="34"/>
                    <a:pt x="136" y="34"/>
                    <a:pt x="136" y="34"/>
                  </a:cubicBezTo>
                  <a:cubicBezTo>
                    <a:pt x="136" y="25"/>
                    <a:pt x="136" y="25"/>
                    <a:pt x="136"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3" name="Freeform 45"/>
            <p:cNvSpPr>
              <a:spLocks noEditPoints="1"/>
            </p:cNvSpPr>
            <p:nvPr/>
          </p:nvSpPr>
          <p:spPr bwMode="auto">
            <a:xfrm>
              <a:off x="3710513" y="3335670"/>
              <a:ext cx="512627" cy="74598"/>
            </a:xfrm>
            <a:custGeom>
              <a:avLst/>
              <a:gdLst>
                <a:gd name="T0" fmla="*/ 98 w 458"/>
                <a:gd name="T1" fmla="*/ 28 h 67"/>
                <a:gd name="T2" fmla="*/ 121 w 458"/>
                <a:gd name="T3" fmla="*/ 39 h 67"/>
                <a:gd name="T4" fmla="*/ 121 w 458"/>
                <a:gd name="T5" fmla="*/ 28 h 67"/>
                <a:gd name="T6" fmla="*/ 69 w 458"/>
                <a:gd name="T7" fmla="*/ 0 h 67"/>
                <a:gd name="T8" fmla="*/ 88 w 458"/>
                <a:gd name="T9" fmla="*/ 28 h 67"/>
                <a:gd name="T10" fmla="*/ 69 w 458"/>
                <a:gd name="T11" fmla="*/ 39 h 67"/>
                <a:gd name="T12" fmla="*/ 0 w 458"/>
                <a:gd name="T13" fmla="*/ 33 h 67"/>
                <a:gd name="T14" fmla="*/ 458 w 458"/>
                <a:gd name="T15" fmla="*/ 28 h 67"/>
                <a:gd name="T16" fmla="*/ 435 w 458"/>
                <a:gd name="T17" fmla="*/ 39 h 67"/>
                <a:gd name="T18" fmla="*/ 458 w 458"/>
                <a:gd name="T19" fmla="*/ 28 h 67"/>
                <a:gd name="T20" fmla="*/ 424 w 458"/>
                <a:gd name="T21" fmla="*/ 28 h 67"/>
                <a:gd name="T22" fmla="*/ 402 w 458"/>
                <a:gd name="T23" fmla="*/ 39 h 67"/>
                <a:gd name="T24" fmla="*/ 424 w 458"/>
                <a:gd name="T25" fmla="*/ 28 h 67"/>
                <a:gd name="T26" fmla="*/ 391 w 458"/>
                <a:gd name="T27" fmla="*/ 28 h 67"/>
                <a:gd name="T28" fmla="*/ 368 w 458"/>
                <a:gd name="T29" fmla="*/ 39 h 67"/>
                <a:gd name="T30" fmla="*/ 391 w 458"/>
                <a:gd name="T31" fmla="*/ 28 h 67"/>
                <a:gd name="T32" fmla="*/ 356 w 458"/>
                <a:gd name="T33" fmla="*/ 28 h 67"/>
                <a:gd name="T34" fmla="*/ 334 w 458"/>
                <a:gd name="T35" fmla="*/ 39 h 67"/>
                <a:gd name="T36" fmla="*/ 356 w 458"/>
                <a:gd name="T37" fmla="*/ 28 h 67"/>
                <a:gd name="T38" fmla="*/ 323 w 458"/>
                <a:gd name="T39" fmla="*/ 28 h 67"/>
                <a:gd name="T40" fmla="*/ 301 w 458"/>
                <a:gd name="T41" fmla="*/ 39 h 67"/>
                <a:gd name="T42" fmla="*/ 323 w 458"/>
                <a:gd name="T43" fmla="*/ 28 h 67"/>
                <a:gd name="T44" fmla="*/ 290 w 458"/>
                <a:gd name="T45" fmla="*/ 28 h 67"/>
                <a:gd name="T46" fmla="*/ 267 w 458"/>
                <a:gd name="T47" fmla="*/ 39 h 67"/>
                <a:gd name="T48" fmla="*/ 290 w 458"/>
                <a:gd name="T49" fmla="*/ 28 h 67"/>
                <a:gd name="T50" fmla="*/ 255 w 458"/>
                <a:gd name="T51" fmla="*/ 28 h 67"/>
                <a:gd name="T52" fmla="*/ 233 w 458"/>
                <a:gd name="T53" fmla="*/ 39 h 67"/>
                <a:gd name="T54" fmla="*/ 255 w 458"/>
                <a:gd name="T55" fmla="*/ 28 h 67"/>
                <a:gd name="T56" fmla="*/ 222 w 458"/>
                <a:gd name="T57" fmla="*/ 28 h 67"/>
                <a:gd name="T58" fmla="*/ 199 w 458"/>
                <a:gd name="T59" fmla="*/ 39 h 67"/>
                <a:gd name="T60" fmla="*/ 222 w 458"/>
                <a:gd name="T61" fmla="*/ 28 h 67"/>
                <a:gd name="T62" fmla="*/ 189 w 458"/>
                <a:gd name="T63" fmla="*/ 28 h 67"/>
                <a:gd name="T64" fmla="*/ 166 w 458"/>
                <a:gd name="T65" fmla="*/ 39 h 67"/>
                <a:gd name="T66" fmla="*/ 189 w 458"/>
                <a:gd name="T67" fmla="*/ 28 h 67"/>
                <a:gd name="T68" fmla="*/ 154 w 458"/>
                <a:gd name="T69" fmla="*/ 28 h 67"/>
                <a:gd name="T70" fmla="*/ 132 w 458"/>
                <a:gd name="T71" fmla="*/ 39 h 67"/>
                <a:gd name="T72" fmla="*/ 154 w 458"/>
                <a:gd name="T73"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8" h="67">
                  <a:moveTo>
                    <a:pt x="121" y="28"/>
                  </a:moveTo>
                  <a:lnTo>
                    <a:pt x="98" y="28"/>
                  </a:lnTo>
                  <a:lnTo>
                    <a:pt x="98" y="39"/>
                  </a:lnTo>
                  <a:lnTo>
                    <a:pt x="121" y="39"/>
                  </a:lnTo>
                  <a:lnTo>
                    <a:pt x="121" y="28"/>
                  </a:lnTo>
                  <a:lnTo>
                    <a:pt x="121" y="28"/>
                  </a:lnTo>
                  <a:close/>
                  <a:moveTo>
                    <a:pt x="0" y="33"/>
                  </a:moveTo>
                  <a:lnTo>
                    <a:pt x="69" y="0"/>
                  </a:lnTo>
                  <a:lnTo>
                    <a:pt x="69" y="28"/>
                  </a:lnTo>
                  <a:lnTo>
                    <a:pt x="88" y="28"/>
                  </a:lnTo>
                  <a:lnTo>
                    <a:pt x="88" y="39"/>
                  </a:lnTo>
                  <a:lnTo>
                    <a:pt x="69" y="39"/>
                  </a:lnTo>
                  <a:lnTo>
                    <a:pt x="69" y="67"/>
                  </a:lnTo>
                  <a:lnTo>
                    <a:pt x="0" y="33"/>
                  </a:lnTo>
                  <a:lnTo>
                    <a:pt x="0" y="33"/>
                  </a:lnTo>
                  <a:close/>
                  <a:moveTo>
                    <a:pt x="458" y="28"/>
                  </a:moveTo>
                  <a:lnTo>
                    <a:pt x="435" y="28"/>
                  </a:lnTo>
                  <a:lnTo>
                    <a:pt x="435" y="39"/>
                  </a:lnTo>
                  <a:lnTo>
                    <a:pt x="458" y="39"/>
                  </a:lnTo>
                  <a:lnTo>
                    <a:pt x="458" y="28"/>
                  </a:lnTo>
                  <a:lnTo>
                    <a:pt x="458" y="28"/>
                  </a:lnTo>
                  <a:close/>
                  <a:moveTo>
                    <a:pt x="424" y="28"/>
                  </a:moveTo>
                  <a:lnTo>
                    <a:pt x="402" y="28"/>
                  </a:lnTo>
                  <a:lnTo>
                    <a:pt x="402" y="39"/>
                  </a:lnTo>
                  <a:lnTo>
                    <a:pt x="424" y="39"/>
                  </a:lnTo>
                  <a:lnTo>
                    <a:pt x="424" y="28"/>
                  </a:lnTo>
                  <a:lnTo>
                    <a:pt x="424" y="28"/>
                  </a:lnTo>
                  <a:close/>
                  <a:moveTo>
                    <a:pt x="391" y="28"/>
                  </a:moveTo>
                  <a:lnTo>
                    <a:pt x="368" y="28"/>
                  </a:lnTo>
                  <a:lnTo>
                    <a:pt x="368" y="39"/>
                  </a:lnTo>
                  <a:lnTo>
                    <a:pt x="391" y="39"/>
                  </a:lnTo>
                  <a:lnTo>
                    <a:pt x="391" y="28"/>
                  </a:lnTo>
                  <a:lnTo>
                    <a:pt x="391" y="28"/>
                  </a:lnTo>
                  <a:close/>
                  <a:moveTo>
                    <a:pt x="356" y="28"/>
                  </a:moveTo>
                  <a:lnTo>
                    <a:pt x="334" y="28"/>
                  </a:lnTo>
                  <a:lnTo>
                    <a:pt x="334" y="39"/>
                  </a:lnTo>
                  <a:lnTo>
                    <a:pt x="356" y="39"/>
                  </a:lnTo>
                  <a:lnTo>
                    <a:pt x="356" y="28"/>
                  </a:lnTo>
                  <a:lnTo>
                    <a:pt x="356" y="28"/>
                  </a:lnTo>
                  <a:close/>
                  <a:moveTo>
                    <a:pt x="323" y="28"/>
                  </a:moveTo>
                  <a:lnTo>
                    <a:pt x="301" y="28"/>
                  </a:lnTo>
                  <a:lnTo>
                    <a:pt x="301" y="39"/>
                  </a:lnTo>
                  <a:lnTo>
                    <a:pt x="323" y="39"/>
                  </a:lnTo>
                  <a:lnTo>
                    <a:pt x="323" y="28"/>
                  </a:lnTo>
                  <a:lnTo>
                    <a:pt x="323" y="28"/>
                  </a:lnTo>
                  <a:close/>
                  <a:moveTo>
                    <a:pt x="290" y="28"/>
                  </a:moveTo>
                  <a:lnTo>
                    <a:pt x="267" y="28"/>
                  </a:lnTo>
                  <a:lnTo>
                    <a:pt x="267" y="39"/>
                  </a:lnTo>
                  <a:lnTo>
                    <a:pt x="290" y="39"/>
                  </a:lnTo>
                  <a:lnTo>
                    <a:pt x="290" y="28"/>
                  </a:lnTo>
                  <a:lnTo>
                    <a:pt x="290" y="28"/>
                  </a:lnTo>
                  <a:close/>
                  <a:moveTo>
                    <a:pt x="255" y="28"/>
                  </a:moveTo>
                  <a:lnTo>
                    <a:pt x="233" y="28"/>
                  </a:lnTo>
                  <a:lnTo>
                    <a:pt x="233" y="39"/>
                  </a:lnTo>
                  <a:lnTo>
                    <a:pt x="255" y="39"/>
                  </a:lnTo>
                  <a:lnTo>
                    <a:pt x="255" y="28"/>
                  </a:lnTo>
                  <a:lnTo>
                    <a:pt x="255" y="28"/>
                  </a:lnTo>
                  <a:close/>
                  <a:moveTo>
                    <a:pt x="222" y="28"/>
                  </a:moveTo>
                  <a:lnTo>
                    <a:pt x="199" y="28"/>
                  </a:lnTo>
                  <a:lnTo>
                    <a:pt x="199" y="39"/>
                  </a:lnTo>
                  <a:lnTo>
                    <a:pt x="222" y="39"/>
                  </a:lnTo>
                  <a:lnTo>
                    <a:pt x="222" y="28"/>
                  </a:lnTo>
                  <a:lnTo>
                    <a:pt x="222" y="28"/>
                  </a:lnTo>
                  <a:close/>
                  <a:moveTo>
                    <a:pt x="189" y="28"/>
                  </a:moveTo>
                  <a:lnTo>
                    <a:pt x="166" y="28"/>
                  </a:lnTo>
                  <a:lnTo>
                    <a:pt x="166" y="39"/>
                  </a:lnTo>
                  <a:lnTo>
                    <a:pt x="189" y="39"/>
                  </a:lnTo>
                  <a:lnTo>
                    <a:pt x="189" y="28"/>
                  </a:lnTo>
                  <a:lnTo>
                    <a:pt x="189" y="28"/>
                  </a:lnTo>
                  <a:close/>
                  <a:moveTo>
                    <a:pt x="154" y="28"/>
                  </a:moveTo>
                  <a:lnTo>
                    <a:pt x="132" y="28"/>
                  </a:lnTo>
                  <a:lnTo>
                    <a:pt x="132" y="39"/>
                  </a:lnTo>
                  <a:lnTo>
                    <a:pt x="154" y="39"/>
                  </a:lnTo>
                  <a:lnTo>
                    <a:pt x="154" y="28"/>
                  </a:lnTo>
                  <a:lnTo>
                    <a:pt x="154" y="2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4" name="Freeform 46"/>
            <p:cNvSpPr>
              <a:spLocks noEditPoints="1"/>
            </p:cNvSpPr>
            <p:nvPr/>
          </p:nvSpPr>
          <p:spPr bwMode="auto">
            <a:xfrm>
              <a:off x="4208856" y="2150024"/>
              <a:ext cx="438035" cy="76186"/>
            </a:xfrm>
            <a:custGeom>
              <a:avLst/>
              <a:gdLst>
                <a:gd name="T0" fmla="*/ 121 w 391"/>
                <a:gd name="T1" fmla="*/ 28 h 69"/>
                <a:gd name="T2" fmla="*/ 98 w 391"/>
                <a:gd name="T3" fmla="*/ 28 h 69"/>
                <a:gd name="T4" fmla="*/ 98 w 391"/>
                <a:gd name="T5" fmla="*/ 40 h 69"/>
                <a:gd name="T6" fmla="*/ 121 w 391"/>
                <a:gd name="T7" fmla="*/ 40 h 69"/>
                <a:gd name="T8" fmla="*/ 121 w 391"/>
                <a:gd name="T9" fmla="*/ 28 h 69"/>
                <a:gd name="T10" fmla="*/ 121 w 391"/>
                <a:gd name="T11" fmla="*/ 28 h 69"/>
                <a:gd name="T12" fmla="*/ 0 w 391"/>
                <a:gd name="T13" fmla="*/ 34 h 69"/>
                <a:gd name="T14" fmla="*/ 69 w 391"/>
                <a:gd name="T15" fmla="*/ 0 h 69"/>
                <a:gd name="T16" fmla="*/ 69 w 391"/>
                <a:gd name="T17" fmla="*/ 28 h 69"/>
                <a:gd name="T18" fmla="*/ 88 w 391"/>
                <a:gd name="T19" fmla="*/ 28 h 69"/>
                <a:gd name="T20" fmla="*/ 88 w 391"/>
                <a:gd name="T21" fmla="*/ 40 h 69"/>
                <a:gd name="T22" fmla="*/ 69 w 391"/>
                <a:gd name="T23" fmla="*/ 40 h 69"/>
                <a:gd name="T24" fmla="*/ 69 w 391"/>
                <a:gd name="T25" fmla="*/ 69 h 69"/>
                <a:gd name="T26" fmla="*/ 0 w 391"/>
                <a:gd name="T27" fmla="*/ 34 h 69"/>
                <a:gd name="T28" fmla="*/ 0 w 391"/>
                <a:gd name="T29" fmla="*/ 34 h 69"/>
                <a:gd name="T30" fmla="*/ 391 w 391"/>
                <a:gd name="T31" fmla="*/ 28 h 69"/>
                <a:gd name="T32" fmla="*/ 368 w 391"/>
                <a:gd name="T33" fmla="*/ 28 h 69"/>
                <a:gd name="T34" fmla="*/ 368 w 391"/>
                <a:gd name="T35" fmla="*/ 40 h 69"/>
                <a:gd name="T36" fmla="*/ 391 w 391"/>
                <a:gd name="T37" fmla="*/ 40 h 69"/>
                <a:gd name="T38" fmla="*/ 391 w 391"/>
                <a:gd name="T39" fmla="*/ 28 h 69"/>
                <a:gd name="T40" fmla="*/ 391 w 391"/>
                <a:gd name="T41" fmla="*/ 28 h 69"/>
                <a:gd name="T42" fmla="*/ 357 w 391"/>
                <a:gd name="T43" fmla="*/ 28 h 69"/>
                <a:gd name="T44" fmla="*/ 335 w 391"/>
                <a:gd name="T45" fmla="*/ 28 h 69"/>
                <a:gd name="T46" fmla="*/ 335 w 391"/>
                <a:gd name="T47" fmla="*/ 40 h 69"/>
                <a:gd name="T48" fmla="*/ 357 w 391"/>
                <a:gd name="T49" fmla="*/ 40 h 69"/>
                <a:gd name="T50" fmla="*/ 357 w 391"/>
                <a:gd name="T51" fmla="*/ 28 h 69"/>
                <a:gd name="T52" fmla="*/ 357 w 391"/>
                <a:gd name="T53" fmla="*/ 28 h 69"/>
                <a:gd name="T54" fmla="*/ 323 w 391"/>
                <a:gd name="T55" fmla="*/ 28 h 69"/>
                <a:gd name="T56" fmla="*/ 301 w 391"/>
                <a:gd name="T57" fmla="*/ 28 h 69"/>
                <a:gd name="T58" fmla="*/ 301 w 391"/>
                <a:gd name="T59" fmla="*/ 40 h 69"/>
                <a:gd name="T60" fmla="*/ 323 w 391"/>
                <a:gd name="T61" fmla="*/ 40 h 69"/>
                <a:gd name="T62" fmla="*/ 323 w 391"/>
                <a:gd name="T63" fmla="*/ 28 h 69"/>
                <a:gd name="T64" fmla="*/ 323 w 391"/>
                <a:gd name="T65" fmla="*/ 28 h 69"/>
                <a:gd name="T66" fmla="*/ 290 w 391"/>
                <a:gd name="T67" fmla="*/ 28 h 69"/>
                <a:gd name="T68" fmla="*/ 267 w 391"/>
                <a:gd name="T69" fmla="*/ 28 h 69"/>
                <a:gd name="T70" fmla="*/ 267 w 391"/>
                <a:gd name="T71" fmla="*/ 40 h 69"/>
                <a:gd name="T72" fmla="*/ 290 w 391"/>
                <a:gd name="T73" fmla="*/ 40 h 69"/>
                <a:gd name="T74" fmla="*/ 290 w 391"/>
                <a:gd name="T75" fmla="*/ 28 h 69"/>
                <a:gd name="T76" fmla="*/ 290 w 391"/>
                <a:gd name="T77" fmla="*/ 28 h 69"/>
                <a:gd name="T78" fmla="*/ 255 w 391"/>
                <a:gd name="T79" fmla="*/ 28 h 69"/>
                <a:gd name="T80" fmla="*/ 234 w 391"/>
                <a:gd name="T81" fmla="*/ 28 h 69"/>
                <a:gd name="T82" fmla="*/ 234 w 391"/>
                <a:gd name="T83" fmla="*/ 40 h 69"/>
                <a:gd name="T84" fmla="*/ 255 w 391"/>
                <a:gd name="T85" fmla="*/ 40 h 69"/>
                <a:gd name="T86" fmla="*/ 255 w 391"/>
                <a:gd name="T87" fmla="*/ 28 h 69"/>
                <a:gd name="T88" fmla="*/ 255 w 391"/>
                <a:gd name="T89" fmla="*/ 28 h 69"/>
                <a:gd name="T90" fmla="*/ 222 w 391"/>
                <a:gd name="T91" fmla="*/ 28 h 69"/>
                <a:gd name="T92" fmla="*/ 200 w 391"/>
                <a:gd name="T93" fmla="*/ 28 h 69"/>
                <a:gd name="T94" fmla="*/ 200 w 391"/>
                <a:gd name="T95" fmla="*/ 40 h 69"/>
                <a:gd name="T96" fmla="*/ 222 w 391"/>
                <a:gd name="T97" fmla="*/ 40 h 69"/>
                <a:gd name="T98" fmla="*/ 222 w 391"/>
                <a:gd name="T99" fmla="*/ 28 h 69"/>
                <a:gd name="T100" fmla="*/ 222 w 391"/>
                <a:gd name="T101" fmla="*/ 28 h 69"/>
                <a:gd name="T102" fmla="*/ 189 w 391"/>
                <a:gd name="T103" fmla="*/ 28 h 69"/>
                <a:gd name="T104" fmla="*/ 166 w 391"/>
                <a:gd name="T105" fmla="*/ 28 h 69"/>
                <a:gd name="T106" fmla="*/ 166 w 391"/>
                <a:gd name="T107" fmla="*/ 40 h 69"/>
                <a:gd name="T108" fmla="*/ 189 w 391"/>
                <a:gd name="T109" fmla="*/ 40 h 69"/>
                <a:gd name="T110" fmla="*/ 189 w 391"/>
                <a:gd name="T111" fmla="*/ 28 h 69"/>
                <a:gd name="T112" fmla="*/ 189 w 391"/>
                <a:gd name="T113" fmla="*/ 28 h 69"/>
                <a:gd name="T114" fmla="*/ 154 w 391"/>
                <a:gd name="T115" fmla="*/ 28 h 69"/>
                <a:gd name="T116" fmla="*/ 133 w 391"/>
                <a:gd name="T117" fmla="*/ 28 h 69"/>
                <a:gd name="T118" fmla="*/ 133 w 391"/>
                <a:gd name="T119" fmla="*/ 40 h 69"/>
                <a:gd name="T120" fmla="*/ 154 w 391"/>
                <a:gd name="T121" fmla="*/ 40 h 69"/>
                <a:gd name="T122" fmla="*/ 154 w 391"/>
                <a:gd name="T123" fmla="*/ 28 h 69"/>
                <a:gd name="T124" fmla="*/ 154 w 391"/>
                <a:gd name="T125" fmla="*/ 2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1" h="69">
                  <a:moveTo>
                    <a:pt x="121" y="28"/>
                  </a:moveTo>
                  <a:lnTo>
                    <a:pt x="98" y="28"/>
                  </a:lnTo>
                  <a:lnTo>
                    <a:pt x="98" y="40"/>
                  </a:lnTo>
                  <a:lnTo>
                    <a:pt x="121" y="40"/>
                  </a:lnTo>
                  <a:lnTo>
                    <a:pt x="121" y="28"/>
                  </a:lnTo>
                  <a:lnTo>
                    <a:pt x="121" y="28"/>
                  </a:lnTo>
                  <a:close/>
                  <a:moveTo>
                    <a:pt x="0" y="34"/>
                  </a:moveTo>
                  <a:lnTo>
                    <a:pt x="69" y="0"/>
                  </a:lnTo>
                  <a:lnTo>
                    <a:pt x="69" y="28"/>
                  </a:lnTo>
                  <a:lnTo>
                    <a:pt x="88" y="28"/>
                  </a:lnTo>
                  <a:lnTo>
                    <a:pt x="88" y="40"/>
                  </a:lnTo>
                  <a:lnTo>
                    <a:pt x="69" y="40"/>
                  </a:lnTo>
                  <a:lnTo>
                    <a:pt x="69" y="69"/>
                  </a:lnTo>
                  <a:lnTo>
                    <a:pt x="0" y="34"/>
                  </a:lnTo>
                  <a:lnTo>
                    <a:pt x="0" y="34"/>
                  </a:lnTo>
                  <a:close/>
                  <a:moveTo>
                    <a:pt x="391" y="28"/>
                  </a:moveTo>
                  <a:lnTo>
                    <a:pt x="368" y="28"/>
                  </a:lnTo>
                  <a:lnTo>
                    <a:pt x="368" y="40"/>
                  </a:lnTo>
                  <a:lnTo>
                    <a:pt x="391" y="40"/>
                  </a:lnTo>
                  <a:lnTo>
                    <a:pt x="391" y="28"/>
                  </a:lnTo>
                  <a:lnTo>
                    <a:pt x="391" y="28"/>
                  </a:lnTo>
                  <a:close/>
                  <a:moveTo>
                    <a:pt x="357" y="28"/>
                  </a:moveTo>
                  <a:lnTo>
                    <a:pt x="335" y="28"/>
                  </a:lnTo>
                  <a:lnTo>
                    <a:pt x="335" y="40"/>
                  </a:lnTo>
                  <a:lnTo>
                    <a:pt x="357" y="40"/>
                  </a:lnTo>
                  <a:lnTo>
                    <a:pt x="357" y="28"/>
                  </a:lnTo>
                  <a:lnTo>
                    <a:pt x="357" y="28"/>
                  </a:lnTo>
                  <a:close/>
                  <a:moveTo>
                    <a:pt x="323" y="28"/>
                  </a:moveTo>
                  <a:lnTo>
                    <a:pt x="301" y="28"/>
                  </a:lnTo>
                  <a:lnTo>
                    <a:pt x="301" y="40"/>
                  </a:lnTo>
                  <a:lnTo>
                    <a:pt x="323" y="40"/>
                  </a:lnTo>
                  <a:lnTo>
                    <a:pt x="323" y="28"/>
                  </a:lnTo>
                  <a:lnTo>
                    <a:pt x="323" y="28"/>
                  </a:lnTo>
                  <a:close/>
                  <a:moveTo>
                    <a:pt x="290" y="28"/>
                  </a:moveTo>
                  <a:lnTo>
                    <a:pt x="267" y="28"/>
                  </a:lnTo>
                  <a:lnTo>
                    <a:pt x="267" y="40"/>
                  </a:lnTo>
                  <a:lnTo>
                    <a:pt x="290" y="40"/>
                  </a:lnTo>
                  <a:lnTo>
                    <a:pt x="290" y="28"/>
                  </a:lnTo>
                  <a:lnTo>
                    <a:pt x="290" y="28"/>
                  </a:lnTo>
                  <a:close/>
                  <a:moveTo>
                    <a:pt x="255" y="28"/>
                  </a:moveTo>
                  <a:lnTo>
                    <a:pt x="234" y="28"/>
                  </a:lnTo>
                  <a:lnTo>
                    <a:pt x="234" y="40"/>
                  </a:lnTo>
                  <a:lnTo>
                    <a:pt x="255" y="40"/>
                  </a:lnTo>
                  <a:lnTo>
                    <a:pt x="255" y="28"/>
                  </a:lnTo>
                  <a:lnTo>
                    <a:pt x="255" y="28"/>
                  </a:lnTo>
                  <a:close/>
                  <a:moveTo>
                    <a:pt x="222" y="28"/>
                  </a:moveTo>
                  <a:lnTo>
                    <a:pt x="200" y="28"/>
                  </a:lnTo>
                  <a:lnTo>
                    <a:pt x="200" y="40"/>
                  </a:lnTo>
                  <a:lnTo>
                    <a:pt x="222" y="40"/>
                  </a:lnTo>
                  <a:lnTo>
                    <a:pt x="222" y="28"/>
                  </a:lnTo>
                  <a:lnTo>
                    <a:pt x="222" y="28"/>
                  </a:lnTo>
                  <a:close/>
                  <a:moveTo>
                    <a:pt x="189" y="28"/>
                  </a:moveTo>
                  <a:lnTo>
                    <a:pt x="166" y="28"/>
                  </a:lnTo>
                  <a:lnTo>
                    <a:pt x="166" y="40"/>
                  </a:lnTo>
                  <a:lnTo>
                    <a:pt x="189" y="40"/>
                  </a:lnTo>
                  <a:lnTo>
                    <a:pt x="189" y="28"/>
                  </a:lnTo>
                  <a:lnTo>
                    <a:pt x="189" y="28"/>
                  </a:lnTo>
                  <a:close/>
                  <a:moveTo>
                    <a:pt x="154" y="28"/>
                  </a:moveTo>
                  <a:lnTo>
                    <a:pt x="133" y="28"/>
                  </a:lnTo>
                  <a:lnTo>
                    <a:pt x="133" y="40"/>
                  </a:lnTo>
                  <a:lnTo>
                    <a:pt x="154" y="40"/>
                  </a:lnTo>
                  <a:lnTo>
                    <a:pt x="154" y="28"/>
                  </a:lnTo>
                  <a:lnTo>
                    <a:pt x="154" y="2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5" name="Freeform 47"/>
            <p:cNvSpPr>
              <a:spLocks noEditPoints="1"/>
            </p:cNvSpPr>
            <p:nvPr/>
          </p:nvSpPr>
          <p:spPr bwMode="auto">
            <a:xfrm>
              <a:off x="2989977" y="2676978"/>
              <a:ext cx="1452180" cy="76186"/>
            </a:xfrm>
            <a:custGeom>
              <a:avLst/>
              <a:gdLst>
                <a:gd name="T0" fmla="*/ 120 w 1298"/>
                <a:gd name="T1" fmla="*/ 40 h 69"/>
                <a:gd name="T2" fmla="*/ 132 w 1298"/>
                <a:gd name="T3" fmla="*/ 28 h 69"/>
                <a:gd name="T4" fmla="*/ 155 w 1298"/>
                <a:gd name="T5" fmla="*/ 28 h 69"/>
                <a:gd name="T6" fmla="*/ 188 w 1298"/>
                <a:gd name="T7" fmla="*/ 40 h 69"/>
                <a:gd name="T8" fmla="*/ 199 w 1298"/>
                <a:gd name="T9" fmla="*/ 28 h 69"/>
                <a:gd name="T10" fmla="*/ 221 w 1298"/>
                <a:gd name="T11" fmla="*/ 28 h 69"/>
                <a:gd name="T12" fmla="*/ 256 w 1298"/>
                <a:gd name="T13" fmla="*/ 40 h 69"/>
                <a:gd name="T14" fmla="*/ 267 w 1298"/>
                <a:gd name="T15" fmla="*/ 28 h 69"/>
                <a:gd name="T16" fmla="*/ 289 w 1298"/>
                <a:gd name="T17" fmla="*/ 28 h 69"/>
                <a:gd name="T18" fmla="*/ 322 w 1298"/>
                <a:gd name="T19" fmla="*/ 40 h 69"/>
                <a:gd name="T20" fmla="*/ 353 w 1298"/>
                <a:gd name="T21" fmla="*/ 40 h 69"/>
                <a:gd name="T22" fmla="*/ 333 w 1298"/>
                <a:gd name="T23" fmla="*/ 40 h 69"/>
                <a:gd name="T24" fmla="*/ 388 w 1298"/>
                <a:gd name="T25" fmla="*/ 40 h 69"/>
                <a:gd name="T26" fmla="*/ 399 w 1298"/>
                <a:gd name="T27" fmla="*/ 28 h 69"/>
                <a:gd name="T28" fmla="*/ 399 w 1298"/>
                <a:gd name="T29" fmla="*/ 40 h 69"/>
                <a:gd name="T30" fmla="*/ 455 w 1298"/>
                <a:gd name="T31" fmla="*/ 40 h 69"/>
                <a:gd name="T32" fmla="*/ 466 w 1298"/>
                <a:gd name="T33" fmla="*/ 28 h 69"/>
                <a:gd name="T34" fmla="*/ 466 w 1298"/>
                <a:gd name="T35" fmla="*/ 40 h 69"/>
                <a:gd name="T36" fmla="*/ 522 w 1298"/>
                <a:gd name="T37" fmla="*/ 40 h 69"/>
                <a:gd name="T38" fmla="*/ 534 w 1298"/>
                <a:gd name="T39" fmla="*/ 28 h 69"/>
                <a:gd name="T40" fmla="*/ 534 w 1298"/>
                <a:gd name="T41" fmla="*/ 40 h 69"/>
                <a:gd name="T42" fmla="*/ 590 w 1298"/>
                <a:gd name="T43" fmla="*/ 40 h 69"/>
                <a:gd name="T44" fmla="*/ 601 w 1298"/>
                <a:gd name="T45" fmla="*/ 28 h 69"/>
                <a:gd name="T46" fmla="*/ 601 w 1298"/>
                <a:gd name="T47" fmla="*/ 40 h 69"/>
                <a:gd name="T48" fmla="*/ 657 w 1298"/>
                <a:gd name="T49" fmla="*/ 40 h 69"/>
                <a:gd name="T50" fmla="*/ 669 w 1298"/>
                <a:gd name="T51" fmla="*/ 28 h 69"/>
                <a:gd name="T52" fmla="*/ 669 w 1298"/>
                <a:gd name="T53" fmla="*/ 40 h 69"/>
                <a:gd name="T54" fmla="*/ 725 w 1298"/>
                <a:gd name="T55" fmla="*/ 40 h 69"/>
                <a:gd name="T56" fmla="*/ 736 w 1298"/>
                <a:gd name="T57" fmla="*/ 28 h 69"/>
                <a:gd name="T58" fmla="*/ 736 w 1298"/>
                <a:gd name="T59" fmla="*/ 40 h 69"/>
                <a:gd name="T60" fmla="*/ 792 w 1298"/>
                <a:gd name="T61" fmla="*/ 40 h 69"/>
                <a:gd name="T62" fmla="*/ 803 w 1298"/>
                <a:gd name="T63" fmla="*/ 28 h 69"/>
                <a:gd name="T64" fmla="*/ 803 w 1298"/>
                <a:gd name="T65" fmla="*/ 40 h 69"/>
                <a:gd name="T66" fmla="*/ 859 w 1298"/>
                <a:gd name="T67" fmla="*/ 40 h 69"/>
                <a:gd name="T68" fmla="*/ 871 w 1298"/>
                <a:gd name="T69" fmla="*/ 28 h 69"/>
                <a:gd name="T70" fmla="*/ 871 w 1298"/>
                <a:gd name="T71" fmla="*/ 40 h 69"/>
                <a:gd name="T72" fmla="*/ 927 w 1298"/>
                <a:gd name="T73" fmla="*/ 40 h 69"/>
                <a:gd name="T74" fmla="*/ 939 w 1298"/>
                <a:gd name="T75" fmla="*/ 28 h 69"/>
                <a:gd name="T76" fmla="*/ 939 w 1298"/>
                <a:gd name="T77" fmla="*/ 40 h 69"/>
                <a:gd name="T78" fmla="*/ 995 w 1298"/>
                <a:gd name="T79" fmla="*/ 40 h 69"/>
                <a:gd name="T80" fmla="*/ 1005 w 1298"/>
                <a:gd name="T81" fmla="*/ 28 h 69"/>
                <a:gd name="T82" fmla="*/ 1005 w 1298"/>
                <a:gd name="T83" fmla="*/ 40 h 69"/>
                <a:gd name="T84" fmla="*/ 1061 w 1298"/>
                <a:gd name="T85" fmla="*/ 40 h 69"/>
                <a:gd name="T86" fmla="*/ 1073 w 1298"/>
                <a:gd name="T87" fmla="*/ 28 h 69"/>
                <a:gd name="T88" fmla="*/ 1073 w 1298"/>
                <a:gd name="T89" fmla="*/ 40 h 69"/>
                <a:gd name="T90" fmla="*/ 1129 w 1298"/>
                <a:gd name="T91" fmla="*/ 40 h 69"/>
                <a:gd name="T92" fmla="*/ 1141 w 1298"/>
                <a:gd name="T93" fmla="*/ 28 h 69"/>
                <a:gd name="T94" fmla="*/ 1141 w 1298"/>
                <a:gd name="T95" fmla="*/ 40 h 69"/>
                <a:gd name="T96" fmla="*/ 1197 w 1298"/>
                <a:gd name="T97" fmla="*/ 40 h 69"/>
                <a:gd name="T98" fmla="*/ 1207 w 1298"/>
                <a:gd name="T99" fmla="*/ 28 h 69"/>
                <a:gd name="T100" fmla="*/ 1207 w 1298"/>
                <a:gd name="T101" fmla="*/ 40 h 69"/>
                <a:gd name="T102" fmla="*/ 1265 w 1298"/>
                <a:gd name="T103" fmla="*/ 40 h 69"/>
                <a:gd name="T104" fmla="*/ 1275 w 1298"/>
                <a:gd name="T105" fmla="*/ 28 h 69"/>
                <a:gd name="T106" fmla="*/ 1275 w 1298"/>
                <a:gd name="T107" fmla="*/ 40 h 69"/>
                <a:gd name="T108" fmla="*/ 88 w 1298"/>
                <a:gd name="T109" fmla="*/ 28 h 69"/>
                <a:gd name="T110" fmla="*/ 0 w 1298"/>
                <a:gd name="T111"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98" h="69">
                  <a:moveTo>
                    <a:pt x="120" y="28"/>
                  </a:moveTo>
                  <a:lnTo>
                    <a:pt x="98" y="28"/>
                  </a:lnTo>
                  <a:lnTo>
                    <a:pt x="98" y="40"/>
                  </a:lnTo>
                  <a:lnTo>
                    <a:pt x="120" y="40"/>
                  </a:lnTo>
                  <a:lnTo>
                    <a:pt x="120" y="28"/>
                  </a:lnTo>
                  <a:lnTo>
                    <a:pt x="120" y="28"/>
                  </a:lnTo>
                  <a:close/>
                  <a:moveTo>
                    <a:pt x="155" y="28"/>
                  </a:moveTo>
                  <a:lnTo>
                    <a:pt x="132" y="28"/>
                  </a:lnTo>
                  <a:lnTo>
                    <a:pt x="132" y="40"/>
                  </a:lnTo>
                  <a:lnTo>
                    <a:pt x="155" y="40"/>
                  </a:lnTo>
                  <a:lnTo>
                    <a:pt x="155" y="28"/>
                  </a:lnTo>
                  <a:lnTo>
                    <a:pt x="155" y="28"/>
                  </a:lnTo>
                  <a:close/>
                  <a:moveTo>
                    <a:pt x="188" y="28"/>
                  </a:moveTo>
                  <a:lnTo>
                    <a:pt x="165" y="28"/>
                  </a:lnTo>
                  <a:lnTo>
                    <a:pt x="165" y="40"/>
                  </a:lnTo>
                  <a:lnTo>
                    <a:pt x="188" y="40"/>
                  </a:lnTo>
                  <a:lnTo>
                    <a:pt x="188" y="28"/>
                  </a:lnTo>
                  <a:lnTo>
                    <a:pt x="188" y="28"/>
                  </a:lnTo>
                  <a:close/>
                  <a:moveTo>
                    <a:pt x="221" y="28"/>
                  </a:moveTo>
                  <a:lnTo>
                    <a:pt x="199" y="28"/>
                  </a:lnTo>
                  <a:lnTo>
                    <a:pt x="199" y="40"/>
                  </a:lnTo>
                  <a:lnTo>
                    <a:pt x="221" y="40"/>
                  </a:lnTo>
                  <a:lnTo>
                    <a:pt x="221" y="28"/>
                  </a:lnTo>
                  <a:lnTo>
                    <a:pt x="221" y="28"/>
                  </a:lnTo>
                  <a:close/>
                  <a:moveTo>
                    <a:pt x="256" y="28"/>
                  </a:moveTo>
                  <a:lnTo>
                    <a:pt x="233" y="28"/>
                  </a:lnTo>
                  <a:lnTo>
                    <a:pt x="233" y="40"/>
                  </a:lnTo>
                  <a:lnTo>
                    <a:pt x="256" y="40"/>
                  </a:lnTo>
                  <a:lnTo>
                    <a:pt x="256" y="28"/>
                  </a:lnTo>
                  <a:lnTo>
                    <a:pt x="256" y="28"/>
                  </a:lnTo>
                  <a:close/>
                  <a:moveTo>
                    <a:pt x="289" y="28"/>
                  </a:moveTo>
                  <a:lnTo>
                    <a:pt x="267" y="28"/>
                  </a:lnTo>
                  <a:lnTo>
                    <a:pt x="267" y="40"/>
                  </a:lnTo>
                  <a:lnTo>
                    <a:pt x="289" y="40"/>
                  </a:lnTo>
                  <a:lnTo>
                    <a:pt x="289" y="28"/>
                  </a:lnTo>
                  <a:lnTo>
                    <a:pt x="289" y="28"/>
                  </a:lnTo>
                  <a:close/>
                  <a:moveTo>
                    <a:pt x="322" y="28"/>
                  </a:moveTo>
                  <a:lnTo>
                    <a:pt x="300" y="28"/>
                  </a:lnTo>
                  <a:lnTo>
                    <a:pt x="300" y="40"/>
                  </a:lnTo>
                  <a:lnTo>
                    <a:pt x="322" y="40"/>
                  </a:lnTo>
                  <a:lnTo>
                    <a:pt x="322" y="28"/>
                  </a:lnTo>
                  <a:lnTo>
                    <a:pt x="322" y="28"/>
                  </a:lnTo>
                  <a:close/>
                  <a:moveTo>
                    <a:pt x="333" y="40"/>
                  </a:moveTo>
                  <a:lnTo>
                    <a:pt x="353" y="40"/>
                  </a:lnTo>
                  <a:lnTo>
                    <a:pt x="353" y="28"/>
                  </a:lnTo>
                  <a:lnTo>
                    <a:pt x="333" y="28"/>
                  </a:lnTo>
                  <a:lnTo>
                    <a:pt x="333" y="40"/>
                  </a:lnTo>
                  <a:lnTo>
                    <a:pt x="333" y="40"/>
                  </a:lnTo>
                  <a:close/>
                  <a:moveTo>
                    <a:pt x="365" y="40"/>
                  </a:moveTo>
                  <a:lnTo>
                    <a:pt x="365" y="28"/>
                  </a:lnTo>
                  <a:lnTo>
                    <a:pt x="388" y="28"/>
                  </a:lnTo>
                  <a:lnTo>
                    <a:pt x="388" y="40"/>
                  </a:lnTo>
                  <a:lnTo>
                    <a:pt x="365" y="40"/>
                  </a:lnTo>
                  <a:lnTo>
                    <a:pt x="365" y="40"/>
                  </a:lnTo>
                  <a:close/>
                  <a:moveTo>
                    <a:pt x="399" y="40"/>
                  </a:moveTo>
                  <a:lnTo>
                    <a:pt x="399" y="28"/>
                  </a:lnTo>
                  <a:lnTo>
                    <a:pt x="421" y="28"/>
                  </a:lnTo>
                  <a:lnTo>
                    <a:pt x="421" y="40"/>
                  </a:lnTo>
                  <a:lnTo>
                    <a:pt x="399" y="40"/>
                  </a:lnTo>
                  <a:lnTo>
                    <a:pt x="399" y="40"/>
                  </a:lnTo>
                  <a:close/>
                  <a:moveTo>
                    <a:pt x="433" y="40"/>
                  </a:moveTo>
                  <a:lnTo>
                    <a:pt x="433" y="28"/>
                  </a:lnTo>
                  <a:lnTo>
                    <a:pt x="455" y="28"/>
                  </a:lnTo>
                  <a:lnTo>
                    <a:pt x="455" y="40"/>
                  </a:lnTo>
                  <a:lnTo>
                    <a:pt x="433" y="40"/>
                  </a:lnTo>
                  <a:lnTo>
                    <a:pt x="433" y="40"/>
                  </a:lnTo>
                  <a:close/>
                  <a:moveTo>
                    <a:pt x="466" y="40"/>
                  </a:moveTo>
                  <a:lnTo>
                    <a:pt x="466" y="28"/>
                  </a:lnTo>
                  <a:lnTo>
                    <a:pt x="489" y="28"/>
                  </a:lnTo>
                  <a:lnTo>
                    <a:pt x="489" y="40"/>
                  </a:lnTo>
                  <a:lnTo>
                    <a:pt x="466" y="40"/>
                  </a:lnTo>
                  <a:lnTo>
                    <a:pt x="466" y="40"/>
                  </a:lnTo>
                  <a:close/>
                  <a:moveTo>
                    <a:pt x="500" y="40"/>
                  </a:moveTo>
                  <a:lnTo>
                    <a:pt x="500" y="28"/>
                  </a:lnTo>
                  <a:lnTo>
                    <a:pt x="522" y="28"/>
                  </a:lnTo>
                  <a:lnTo>
                    <a:pt x="522" y="40"/>
                  </a:lnTo>
                  <a:lnTo>
                    <a:pt x="500" y="40"/>
                  </a:lnTo>
                  <a:lnTo>
                    <a:pt x="500" y="40"/>
                  </a:lnTo>
                  <a:close/>
                  <a:moveTo>
                    <a:pt x="534" y="40"/>
                  </a:moveTo>
                  <a:lnTo>
                    <a:pt x="534" y="28"/>
                  </a:lnTo>
                  <a:lnTo>
                    <a:pt x="556" y="28"/>
                  </a:lnTo>
                  <a:lnTo>
                    <a:pt x="556" y="40"/>
                  </a:lnTo>
                  <a:lnTo>
                    <a:pt x="534" y="40"/>
                  </a:lnTo>
                  <a:lnTo>
                    <a:pt x="534" y="40"/>
                  </a:lnTo>
                  <a:close/>
                  <a:moveTo>
                    <a:pt x="568" y="40"/>
                  </a:moveTo>
                  <a:lnTo>
                    <a:pt x="568" y="28"/>
                  </a:lnTo>
                  <a:lnTo>
                    <a:pt x="590" y="28"/>
                  </a:lnTo>
                  <a:lnTo>
                    <a:pt x="590" y="40"/>
                  </a:lnTo>
                  <a:lnTo>
                    <a:pt x="568" y="40"/>
                  </a:lnTo>
                  <a:lnTo>
                    <a:pt x="568" y="40"/>
                  </a:lnTo>
                  <a:close/>
                  <a:moveTo>
                    <a:pt x="601" y="40"/>
                  </a:moveTo>
                  <a:lnTo>
                    <a:pt x="601" y="28"/>
                  </a:lnTo>
                  <a:lnTo>
                    <a:pt x="623" y="28"/>
                  </a:lnTo>
                  <a:lnTo>
                    <a:pt x="623" y="40"/>
                  </a:lnTo>
                  <a:lnTo>
                    <a:pt x="601" y="40"/>
                  </a:lnTo>
                  <a:lnTo>
                    <a:pt x="601" y="40"/>
                  </a:lnTo>
                  <a:close/>
                  <a:moveTo>
                    <a:pt x="635" y="40"/>
                  </a:moveTo>
                  <a:lnTo>
                    <a:pt x="635" y="28"/>
                  </a:lnTo>
                  <a:lnTo>
                    <a:pt x="657" y="28"/>
                  </a:lnTo>
                  <a:lnTo>
                    <a:pt x="657" y="40"/>
                  </a:lnTo>
                  <a:lnTo>
                    <a:pt x="635" y="40"/>
                  </a:lnTo>
                  <a:lnTo>
                    <a:pt x="635" y="40"/>
                  </a:lnTo>
                  <a:close/>
                  <a:moveTo>
                    <a:pt x="669" y="40"/>
                  </a:moveTo>
                  <a:lnTo>
                    <a:pt x="669" y="28"/>
                  </a:lnTo>
                  <a:lnTo>
                    <a:pt x="691" y="28"/>
                  </a:lnTo>
                  <a:lnTo>
                    <a:pt x="691" y="40"/>
                  </a:lnTo>
                  <a:lnTo>
                    <a:pt x="669" y="40"/>
                  </a:lnTo>
                  <a:lnTo>
                    <a:pt x="669" y="40"/>
                  </a:lnTo>
                  <a:close/>
                  <a:moveTo>
                    <a:pt x="702" y="40"/>
                  </a:moveTo>
                  <a:lnTo>
                    <a:pt x="702" y="28"/>
                  </a:lnTo>
                  <a:lnTo>
                    <a:pt x="725" y="28"/>
                  </a:lnTo>
                  <a:lnTo>
                    <a:pt x="725" y="40"/>
                  </a:lnTo>
                  <a:lnTo>
                    <a:pt x="702" y="40"/>
                  </a:lnTo>
                  <a:lnTo>
                    <a:pt x="702" y="40"/>
                  </a:lnTo>
                  <a:close/>
                  <a:moveTo>
                    <a:pt x="736" y="40"/>
                  </a:moveTo>
                  <a:lnTo>
                    <a:pt x="736" y="28"/>
                  </a:lnTo>
                  <a:lnTo>
                    <a:pt x="758" y="28"/>
                  </a:lnTo>
                  <a:lnTo>
                    <a:pt x="758" y="40"/>
                  </a:lnTo>
                  <a:lnTo>
                    <a:pt x="736" y="40"/>
                  </a:lnTo>
                  <a:lnTo>
                    <a:pt x="736" y="40"/>
                  </a:lnTo>
                  <a:close/>
                  <a:moveTo>
                    <a:pt x="770" y="40"/>
                  </a:moveTo>
                  <a:lnTo>
                    <a:pt x="770" y="28"/>
                  </a:lnTo>
                  <a:lnTo>
                    <a:pt x="792" y="28"/>
                  </a:lnTo>
                  <a:lnTo>
                    <a:pt x="792" y="40"/>
                  </a:lnTo>
                  <a:lnTo>
                    <a:pt x="770" y="40"/>
                  </a:lnTo>
                  <a:lnTo>
                    <a:pt x="770" y="40"/>
                  </a:lnTo>
                  <a:close/>
                  <a:moveTo>
                    <a:pt x="803" y="40"/>
                  </a:moveTo>
                  <a:lnTo>
                    <a:pt x="803" y="28"/>
                  </a:lnTo>
                  <a:lnTo>
                    <a:pt x="826" y="28"/>
                  </a:lnTo>
                  <a:lnTo>
                    <a:pt x="826" y="40"/>
                  </a:lnTo>
                  <a:lnTo>
                    <a:pt x="803" y="40"/>
                  </a:lnTo>
                  <a:lnTo>
                    <a:pt x="803" y="40"/>
                  </a:lnTo>
                  <a:close/>
                  <a:moveTo>
                    <a:pt x="838" y="40"/>
                  </a:moveTo>
                  <a:lnTo>
                    <a:pt x="838" y="28"/>
                  </a:lnTo>
                  <a:lnTo>
                    <a:pt x="859" y="28"/>
                  </a:lnTo>
                  <a:lnTo>
                    <a:pt x="859" y="40"/>
                  </a:lnTo>
                  <a:lnTo>
                    <a:pt x="838" y="40"/>
                  </a:lnTo>
                  <a:lnTo>
                    <a:pt x="838" y="40"/>
                  </a:lnTo>
                  <a:close/>
                  <a:moveTo>
                    <a:pt x="871" y="40"/>
                  </a:moveTo>
                  <a:lnTo>
                    <a:pt x="871" y="28"/>
                  </a:lnTo>
                  <a:lnTo>
                    <a:pt x="893" y="28"/>
                  </a:lnTo>
                  <a:lnTo>
                    <a:pt x="893" y="40"/>
                  </a:lnTo>
                  <a:lnTo>
                    <a:pt x="871" y="40"/>
                  </a:lnTo>
                  <a:lnTo>
                    <a:pt x="871" y="40"/>
                  </a:lnTo>
                  <a:close/>
                  <a:moveTo>
                    <a:pt x="904" y="40"/>
                  </a:moveTo>
                  <a:lnTo>
                    <a:pt x="904" y="28"/>
                  </a:lnTo>
                  <a:lnTo>
                    <a:pt x="927" y="28"/>
                  </a:lnTo>
                  <a:lnTo>
                    <a:pt x="927" y="40"/>
                  </a:lnTo>
                  <a:lnTo>
                    <a:pt x="904" y="40"/>
                  </a:lnTo>
                  <a:lnTo>
                    <a:pt x="904" y="40"/>
                  </a:lnTo>
                  <a:close/>
                  <a:moveTo>
                    <a:pt x="939" y="40"/>
                  </a:moveTo>
                  <a:lnTo>
                    <a:pt x="939" y="28"/>
                  </a:lnTo>
                  <a:lnTo>
                    <a:pt x="960" y="28"/>
                  </a:lnTo>
                  <a:lnTo>
                    <a:pt x="960" y="40"/>
                  </a:lnTo>
                  <a:lnTo>
                    <a:pt x="939" y="40"/>
                  </a:lnTo>
                  <a:lnTo>
                    <a:pt x="939" y="40"/>
                  </a:lnTo>
                  <a:close/>
                  <a:moveTo>
                    <a:pt x="972" y="40"/>
                  </a:moveTo>
                  <a:lnTo>
                    <a:pt x="972" y="28"/>
                  </a:lnTo>
                  <a:lnTo>
                    <a:pt x="995" y="28"/>
                  </a:lnTo>
                  <a:lnTo>
                    <a:pt x="995" y="40"/>
                  </a:lnTo>
                  <a:lnTo>
                    <a:pt x="972" y="40"/>
                  </a:lnTo>
                  <a:lnTo>
                    <a:pt x="972" y="40"/>
                  </a:lnTo>
                  <a:close/>
                  <a:moveTo>
                    <a:pt x="1005" y="40"/>
                  </a:moveTo>
                  <a:lnTo>
                    <a:pt x="1005" y="28"/>
                  </a:lnTo>
                  <a:lnTo>
                    <a:pt x="1028" y="28"/>
                  </a:lnTo>
                  <a:lnTo>
                    <a:pt x="1028" y="40"/>
                  </a:lnTo>
                  <a:lnTo>
                    <a:pt x="1005" y="40"/>
                  </a:lnTo>
                  <a:lnTo>
                    <a:pt x="1005" y="40"/>
                  </a:lnTo>
                  <a:close/>
                  <a:moveTo>
                    <a:pt x="1040" y="40"/>
                  </a:moveTo>
                  <a:lnTo>
                    <a:pt x="1040" y="28"/>
                  </a:lnTo>
                  <a:lnTo>
                    <a:pt x="1061" y="28"/>
                  </a:lnTo>
                  <a:lnTo>
                    <a:pt x="1061" y="40"/>
                  </a:lnTo>
                  <a:lnTo>
                    <a:pt x="1040" y="40"/>
                  </a:lnTo>
                  <a:lnTo>
                    <a:pt x="1040" y="40"/>
                  </a:lnTo>
                  <a:close/>
                  <a:moveTo>
                    <a:pt x="1073" y="40"/>
                  </a:moveTo>
                  <a:lnTo>
                    <a:pt x="1073" y="28"/>
                  </a:lnTo>
                  <a:lnTo>
                    <a:pt x="1096" y="28"/>
                  </a:lnTo>
                  <a:lnTo>
                    <a:pt x="1096" y="40"/>
                  </a:lnTo>
                  <a:lnTo>
                    <a:pt x="1073" y="40"/>
                  </a:lnTo>
                  <a:lnTo>
                    <a:pt x="1073" y="40"/>
                  </a:lnTo>
                  <a:close/>
                  <a:moveTo>
                    <a:pt x="1106" y="40"/>
                  </a:moveTo>
                  <a:lnTo>
                    <a:pt x="1106" y="28"/>
                  </a:lnTo>
                  <a:lnTo>
                    <a:pt x="1129" y="28"/>
                  </a:lnTo>
                  <a:lnTo>
                    <a:pt x="1129" y="40"/>
                  </a:lnTo>
                  <a:lnTo>
                    <a:pt x="1106" y="40"/>
                  </a:lnTo>
                  <a:lnTo>
                    <a:pt x="1106" y="40"/>
                  </a:lnTo>
                  <a:close/>
                  <a:moveTo>
                    <a:pt x="1141" y="40"/>
                  </a:moveTo>
                  <a:lnTo>
                    <a:pt x="1141" y="28"/>
                  </a:lnTo>
                  <a:lnTo>
                    <a:pt x="1163" y="28"/>
                  </a:lnTo>
                  <a:lnTo>
                    <a:pt x="1163" y="40"/>
                  </a:lnTo>
                  <a:lnTo>
                    <a:pt x="1141" y="40"/>
                  </a:lnTo>
                  <a:lnTo>
                    <a:pt x="1141" y="40"/>
                  </a:lnTo>
                  <a:close/>
                  <a:moveTo>
                    <a:pt x="1174" y="40"/>
                  </a:moveTo>
                  <a:lnTo>
                    <a:pt x="1174" y="28"/>
                  </a:lnTo>
                  <a:lnTo>
                    <a:pt x="1197" y="28"/>
                  </a:lnTo>
                  <a:lnTo>
                    <a:pt x="1197" y="40"/>
                  </a:lnTo>
                  <a:lnTo>
                    <a:pt x="1174" y="40"/>
                  </a:lnTo>
                  <a:lnTo>
                    <a:pt x="1174" y="40"/>
                  </a:lnTo>
                  <a:close/>
                  <a:moveTo>
                    <a:pt x="1207" y="40"/>
                  </a:moveTo>
                  <a:lnTo>
                    <a:pt x="1207" y="28"/>
                  </a:lnTo>
                  <a:lnTo>
                    <a:pt x="1230" y="28"/>
                  </a:lnTo>
                  <a:lnTo>
                    <a:pt x="1230" y="40"/>
                  </a:lnTo>
                  <a:lnTo>
                    <a:pt x="1207" y="40"/>
                  </a:lnTo>
                  <a:lnTo>
                    <a:pt x="1207" y="40"/>
                  </a:lnTo>
                  <a:close/>
                  <a:moveTo>
                    <a:pt x="1242" y="40"/>
                  </a:moveTo>
                  <a:lnTo>
                    <a:pt x="1242" y="28"/>
                  </a:lnTo>
                  <a:lnTo>
                    <a:pt x="1265" y="28"/>
                  </a:lnTo>
                  <a:lnTo>
                    <a:pt x="1265" y="40"/>
                  </a:lnTo>
                  <a:lnTo>
                    <a:pt x="1242" y="40"/>
                  </a:lnTo>
                  <a:lnTo>
                    <a:pt x="1242" y="40"/>
                  </a:lnTo>
                  <a:close/>
                  <a:moveTo>
                    <a:pt x="1275" y="40"/>
                  </a:moveTo>
                  <a:lnTo>
                    <a:pt x="1275" y="28"/>
                  </a:lnTo>
                  <a:lnTo>
                    <a:pt x="1298" y="28"/>
                  </a:lnTo>
                  <a:lnTo>
                    <a:pt x="1298" y="40"/>
                  </a:lnTo>
                  <a:lnTo>
                    <a:pt x="1275" y="40"/>
                  </a:lnTo>
                  <a:lnTo>
                    <a:pt x="1275" y="40"/>
                  </a:lnTo>
                  <a:close/>
                  <a:moveTo>
                    <a:pt x="0" y="34"/>
                  </a:moveTo>
                  <a:lnTo>
                    <a:pt x="69" y="0"/>
                  </a:lnTo>
                  <a:lnTo>
                    <a:pt x="69" y="28"/>
                  </a:lnTo>
                  <a:lnTo>
                    <a:pt x="88" y="28"/>
                  </a:lnTo>
                  <a:lnTo>
                    <a:pt x="88" y="40"/>
                  </a:lnTo>
                  <a:lnTo>
                    <a:pt x="69" y="40"/>
                  </a:lnTo>
                  <a:lnTo>
                    <a:pt x="69" y="69"/>
                  </a:lnTo>
                  <a:lnTo>
                    <a:pt x="0" y="34"/>
                  </a:lnTo>
                  <a:lnTo>
                    <a:pt x="0" y="3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6" name="Freeform 48"/>
            <p:cNvSpPr>
              <a:spLocks noEditPoints="1"/>
            </p:cNvSpPr>
            <p:nvPr/>
          </p:nvSpPr>
          <p:spPr bwMode="auto">
            <a:xfrm>
              <a:off x="3072506" y="4137210"/>
              <a:ext cx="1076042" cy="76186"/>
            </a:xfrm>
            <a:custGeom>
              <a:avLst/>
              <a:gdLst>
                <a:gd name="T0" fmla="*/ 99 w 961"/>
                <a:gd name="T1" fmla="*/ 40 h 69"/>
                <a:gd name="T2" fmla="*/ 121 w 961"/>
                <a:gd name="T3" fmla="*/ 28 h 69"/>
                <a:gd name="T4" fmla="*/ 133 w 961"/>
                <a:gd name="T5" fmla="*/ 40 h 69"/>
                <a:gd name="T6" fmla="*/ 156 w 961"/>
                <a:gd name="T7" fmla="*/ 28 h 69"/>
                <a:gd name="T8" fmla="*/ 166 w 961"/>
                <a:gd name="T9" fmla="*/ 40 h 69"/>
                <a:gd name="T10" fmla="*/ 189 w 961"/>
                <a:gd name="T11" fmla="*/ 28 h 69"/>
                <a:gd name="T12" fmla="*/ 200 w 961"/>
                <a:gd name="T13" fmla="*/ 40 h 69"/>
                <a:gd name="T14" fmla="*/ 222 w 961"/>
                <a:gd name="T15" fmla="*/ 28 h 69"/>
                <a:gd name="T16" fmla="*/ 234 w 961"/>
                <a:gd name="T17" fmla="*/ 40 h 69"/>
                <a:gd name="T18" fmla="*/ 257 w 961"/>
                <a:gd name="T19" fmla="*/ 28 h 69"/>
                <a:gd name="T20" fmla="*/ 267 w 961"/>
                <a:gd name="T21" fmla="*/ 40 h 69"/>
                <a:gd name="T22" fmla="*/ 290 w 961"/>
                <a:gd name="T23" fmla="*/ 28 h 69"/>
                <a:gd name="T24" fmla="*/ 301 w 961"/>
                <a:gd name="T25" fmla="*/ 40 h 69"/>
                <a:gd name="T26" fmla="*/ 323 w 961"/>
                <a:gd name="T27" fmla="*/ 28 h 69"/>
                <a:gd name="T28" fmla="*/ 335 w 961"/>
                <a:gd name="T29" fmla="*/ 40 h 69"/>
                <a:gd name="T30" fmla="*/ 358 w 961"/>
                <a:gd name="T31" fmla="*/ 28 h 69"/>
                <a:gd name="T32" fmla="*/ 369 w 961"/>
                <a:gd name="T33" fmla="*/ 40 h 69"/>
                <a:gd name="T34" fmla="*/ 391 w 961"/>
                <a:gd name="T35" fmla="*/ 28 h 69"/>
                <a:gd name="T36" fmla="*/ 402 w 961"/>
                <a:gd name="T37" fmla="*/ 40 h 69"/>
                <a:gd name="T38" fmla="*/ 425 w 961"/>
                <a:gd name="T39" fmla="*/ 28 h 69"/>
                <a:gd name="T40" fmla="*/ 455 w 961"/>
                <a:gd name="T41" fmla="*/ 28 h 69"/>
                <a:gd name="T42" fmla="*/ 435 w 961"/>
                <a:gd name="T43" fmla="*/ 40 h 69"/>
                <a:gd name="T44" fmla="*/ 490 w 961"/>
                <a:gd name="T45" fmla="*/ 28 h 69"/>
                <a:gd name="T46" fmla="*/ 467 w 961"/>
                <a:gd name="T47" fmla="*/ 40 h 69"/>
                <a:gd name="T48" fmla="*/ 523 w 961"/>
                <a:gd name="T49" fmla="*/ 28 h 69"/>
                <a:gd name="T50" fmla="*/ 501 w 961"/>
                <a:gd name="T51" fmla="*/ 40 h 69"/>
                <a:gd name="T52" fmla="*/ 557 w 961"/>
                <a:gd name="T53" fmla="*/ 28 h 69"/>
                <a:gd name="T54" fmla="*/ 534 w 961"/>
                <a:gd name="T55" fmla="*/ 40 h 69"/>
                <a:gd name="T56" fmla="*/ 591 w 961"/>
                <a:gd name="T57" fmla="*/ 28 h 69"/>
                <a:gd name="T58" fmla="*/ 568 w 961"/>
                <a:gd name="T59" fmla="*/ 40 h 69"/>
                <a:gd name="T60" fmla="*/ 624 w 961"/>
                <a:gd name="T61" fmla="*/ 28 h 69"/>
                <a:gd name="T62" fmla="*/ 602 w 961"/>
                <a:gd name="T63" fmla="*/ 40 h 69"/>
                <a:gd name="T64" fmla="*/ 658 w 961"/>
                <a:gd name="T65" fmla="*/ 28 h 69"/>
                <a:gd name="T66" fmla="*/ 635 w 961"/>
                <a:gd name="T67" fmla="*/ 40 h 69"/>
                <a:gd name="T68" fmla="*/ 692 w 961"/>
                <a:gd name="T69" fmla="*/ 28 h 69"/>
                <a:gd name="T70" fmla="*/ 670 w 961"/>
                <a:gd name="T71" fmla="*/ 40 h 69"/>
                <a:gd name="T72" fmla="*/ 725 w 961"/>
                <a:gd name="T73" fmla="*/ 28 h 69"/>
                <a:gd name="T74" fmla="*/ 703 w 961"/>
                <a:gd name="T75" fmla="*/ 40 h 69"/>
                <a:gd name="T76" fmla="*/ 759 w 961"/>
                <a:gd name="T77" fmla="*/ 28 h 69"/>
                <a:gd name="T78" fmla="*/ 736 w 961"/>
                <a:gd name="T79" fmla="*/ 40 h 69"/>
                <a:gd name="T80" fmla="*/ 793 w 961"/>
                <a:gd name="T81" fmla="*/ 28 h 69"/>
                <a:gd name="T82" fmla="*/ 771 w 961"/>
                <a:gd name="T83" fmla="*/ 40 h 69"/>
                <a:gd name="T84" fmla="*/ 827 w 961"/>
                <a:gd name="T85" fmla="*/ 28 h 69"/>
                <a:gd name="T86" fmla="*/ 804 w 961"/>
                <a:gd name="T87" fmla="*/ 40 h 69"/>
                <a:gd name="T88" fmla="*/ 860 w 961"/>
                <a:gd name="T89" fmla="*/ 28 h 69"/>
                <a:gd name="T90" fmla="*/ 838 w 961"/>
                <a:gd name="T91" fmla="*/ 40 h 69"/>
                <a:gd name="T92" fmla="*/ 894 w 961"/>
                <a:gd name="T93" fmla="*/ 28 h 69"/>
                <a:gd name="T94" fmla="*/ 872 w 961"/>
                <a:gd name="T95" fmla="*/ 40 h 69"/>
                <a:gd name="T96" fmla="*/ 928 w 961"/>
                <a:gd name="T97" fmla="*/ 28 h 69"/>
                <a:gd name="T98" fmla="*/ 905 w 961"/>
                <a:gd name="T99" fmla="*/ 40 h 69"/>
                <a:gd name="T100" fmla="*/ 961 w 961"/>
                <a:gd name="T101" fmla="*/ 28 h 69"/>
                <a:gd name="T102" fmla="*/ 940 w 961"/>
                <a:gd name="T103" fmla="*/ 40 h 69"/>
                <a:gd name="T104" fmla="*/ 69 w 961"/>
                <a:gd name="T105" fmla="*/ 28 h 69"/>
                <a:gd name="T106" fmla="*/ 69 w 961"/>
                <a:gd name="T107" fmla="*/ 40 h 69"/>
                <a:gd name="T108" fmla="*/ 0 w 961"/>
                <a:gd name="T109"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1" h="69">
                  <a:moveTo>
                    <a:pt x="121" y="28"/>
                  </a:moveTo>
                  <a:lnTo>
                    <a:pt x="99" y="28"/>
                  </a:lnTo>
                  <a:lnTo>
                    <a:pt x="99" y="40"/>
                  </a:lnTo>
                  <a:lnTo>
                    <a:pt x="121" y="40"/>
                  </a:lnTo>
                  <a:lnTo>
                    <a:pt x="121" y="28"/>
                  </a:lnTo>
                  <a:lnTo>
                    <a:pt x="121" y="28"/>
                  </a:lnTo>
                  <a:close/>
                  <a:moveTo>
                    <a:pt x="156" y="28"/>
                  </a:moveTo>
                  <a:lnTo>
                    <a:pt x="133" y="28"/>
                  </a:lnTo>
                  <a:lnTo>
                    <a:pt x="133" y="40"/>
                  </a:lnTo>
                  <a:lnTo>
                    <a:pt x="156" y="40"/>
                  </a:lnTo>
                  <a:lnTo>
                    <a:pt x="156" y="28"/>
                  </a:lnTo>
                  <a:lnTo>
                    <a:pt x="156" y="28"/>
                  </a:lnTo>
                  <a:close/>
                  <a:moveTo>
                    <a:pt x="189" y="28"/>
                  </a:moveTo>
                  <a:lnTo>
                    <a:pt x="166" y="28"/>
                  </a:lnTo>
                  <a:lnTo>
                    <a:pt x="166" y="40"/>
                  </a:lnTo>
                  <a:lnTo>
                    <a:pt x="189" y="40"/>
                  </a:lnTo>
                  <a:lnTo>
                    <a:pt x="189" y="28"/>
                  </a:lnTo>
                  <a:lnTo>
                    <a:pt x="189" y="28"/>
                  </a:lnTo>
                  <a:close/>
                  <a:moveTo>
                    <a:pt x="222" y="28"/>
                  </a:moveTo>
                  <a:lnTo>
                    <a:pt x="200" y="28"/>
                  </a:lnTo>
                  <a:lnTo>
                    <a:pt x="200" y="40"/>
                  </a:lnTo>
                  <a:lnTo>
                    <a:pt x="222" y="40"/>
                  </a:lnTo>
                  <a:lnTo>
                    <a:pt x="222" y="28"/>
                  </a:lnTo>
                  <a:lnTo>
                    <a:pt x="222" y="28"/>
                  </a:lnTo>
                  <a:close/>
                  <a:moveTo>
                    <a:pt x="257" y="28"/>
                  </a:moveTo>
                  <a:lnTo>
                    <a:pt x="234" y="28"/>
                  </a:lnTo>
                  <a:lnTo>
                    <a:pt x="234" y="40"/>
                  </a:lnTo>
                  <a:lnTo>
                    <a:pt x="257" y="40"/>
                  </a:lnTo>
                  <a:lnTo>
                    <a:pt x="257" y="28"/>
                  </a:lnTo>
                  <a:lnTo>
                    <a:pt x="257" y="28"/>
                  </a:lnTo>
                  <a:close/>
                  <a:moveTo>
                    <a:pt x="290" y="28"/>
                  </a:moveTo>
                  <a:lnTo>
                    <a:pt x="267" y="28"/>
                  </a:lnTo>
                  <a:lnTo>
                    <a:pt x="267" y="40"/>
                  </a:lnTo>
                  <a:lnTo>
                    <a:pt x="290" y="40"/>
                  </a:lnTo>
                  <a:lnTo>
                    <a:pt x="290" y="28"/>
                  </a:lnTo>
                  <a:lnTo>
                    <a:pt x="290" y="28"/>
                  </a:lnTo>
                  <a:close/>
                  <a:moveTo>
                    <a:pt x="323" y="28"/>
                  </a:moveTo>
                  <a:lnTo>
                    <a:pt x="301" y="28"/>
                  </a:lnTo>
                  <a:lnTo>
                    <a:pt x="301" y="40"/>
                  </a:lnTo>
                  <a:lnTo>
                    <a:pt x="323" y="40"/>
                  </a:lnTo>
                  <a:lnTo>
                    <a:pt x="323" y="28"/>
                  </a:lnTo>
                  <a:lnTo>
                    <a:pt x="323" y="28"/>
                  </a:lnTo>
                  <a:close/>
                  <a:moveTo>
                    <a:pt x="358" y="28"/>
                  </a:moveTo>
                  <a:lnTo>
                    <a:pt x="335" y="28"/>
                  </a:lnTo>
                  <a:lnTo>
                    <a:pt x="335" y="40"/>
                  </a:lnTo>
                  <a:lnTo>
                    <a:pt x="358" y="40"/>
                  </a:lnTo>
                  <a:lnTo>
                    <a:pt x="358" y="28"/>
                  </a:lnTo>
                  <a:lnTo>
                    <a:pt x="358" y="28"/>
                  </a:lnTo>
                  <a:close/>
                  <a:moveTo>
                    <a:pt x="391" y="28"/>
                  </a:moveTo>
                  <a:lnTo>
                    <a:pt x="369" y="28"/>
                  </a:lnTo>
                  <a:lnTo>
                    <a:pt x="369" y="40"/>
                  </a:lnTo>
                  <a:lnTo>
                    <a:pt x="391" y="40"/>
                  </a:lnTo>
                  <a:lnTo>
                    <a:pt x="391" y="28"/>
                  </a:lnTo>
                  <a:lnTo>
                    <a:pt x="391" y="28"/>
                  </a:lnTo>
                  <a:close/>
                  <a:moveTo>
                    <a:pt x="425" y="28"/>
                  </a:moveTo>
                  <a:lnTo>
                    <a:pt x="402" y="28"/>
                  </a:lnTo>
                  <a:lnTo>
                    <a:pt x="402" y="40"/>
                  </a:lnTo>
                  <a:lnTo>
                    <a:pt x="425" y="40"/>
                  </a:lnTo>
                  <a:lnTo>
                    <a:pt x="425" y="28"/>
                  </a:lnTo>
                  <a:lnTo>
                    <a:pt x="425" y="28"/>
                  </a:lnTo>
                  <a:close/>
                  <a:moveTo>
                    <a:pt x="435" y="40"/>
                  </a:moveTo>
                  <a:lnTo>
                    <a:pt x="455" y="40"/>
                  </a:lnTo>
                  <a:lnTo>
                    <a:pt x="455" y="28"/>
                  </a:lnTo>
                  <a:lnTo>
                    <a:pt x="435" y="28"/>
                  </a:lnTo>
                  <a:lnTo>
                    <a:pt x="435" y="40"/>
                  </a:lnTo>
                  <a:lnTo>
                    <a:pt x="435" y="40"/>
                  </a:lnTo>
                  <a:close/>
                  <a:moveTo>
                    <a:pt x="467" y="40"/>
                  </a:moveTo>
                  <a:lnTo>
                    <a:pt x="467" y="28"/>
                  </a:lnTo>
                  <a:lnTo>
                    <a:pt x="490" y="28"/>
                  </a:lnTo>
                  <a:lnTo>
                    <a:pt x="490" y="40"/>
                  </a:lnTo>
                  <a:lnTo>
                    <a:pt x="467" y="40"/>
                  </a:lnTo>
                  <a:lnTo>
                    <a:pt x="467" y="40"/>
                  </a:lnTo>
                  <a:close/>
                  <a:moveTo>
                    <a:pt x="501" y="40"/>
                  </a:moveTo>
                  <a:lnTo>
                    <a:pt x="501" y="28"/>
                  </a:lnTo>
                  <a:lnTo>
                    <a:pt x="523" y="28"/>
                  </a:lnTo>
                  <a:lnTo>
                    <a:pt x="523" y="40"/>
                  </a:lnTo>
                  <a:lnTo>
                    <a:pt x="501" y="40"/>
                  </a:lnTo>
                  <a:lnTo>
                    <a:pt x="501" y="40"/>
                  </a:lnTo>
                  <a:close/>
                  <a:moveTo>
                    <a:pt x="534" y="40"/>
                  </a:moveTo>
                  <a:lnTo>
                    <a:pt x="534" y="28"/>
                  </a:lnTo>
                  <a:lnTo>
                    <a:pt x="557" y="28"/>
                  </a:lnTo>
                  <a:lnTo>
                    <a:pt x="557" y="40"/>
                  </a:lnTo>
                  <a:lnTo>
                    <a:pt x="534" y="40"/>
                  </a:lnTo>
                  <a:lnTo>
                    <a:pt x="534" y="40"/>
                  </a:lnTo>
                  <a:close/>
                  <a:moveTo>
                    <a:pt x="568" y="40"/>
                  </a:moveTo>
                  <a:lnTo>
                    <a:pt x="568" y="28"/>
                  </a:lnTo>
                  <a:lnTo>
                    <a:pt x="591" y="28"/>
                  </a:lnTo>
                  <a:lnTo>
                    <a:pt x="591" y="40"/>
                  </a:lnTo>
                  <a:lnTo>
                    <a:pt x="568" y="40"/>
                  </a:lnTo>
                  <a:lnTo>
                    <a:pt x="568" y="40"/>
                  </a:lnTo>
                  <a:close/>
                  <a:moveTo>
                    <a:pt x="602" y="40"/>
                  </a:moveTo>
                  <a:lnTo>
                    <a:pt x="602" y="28"/>
                  </a:lnTo>
                  <a:lnTo>
                    <a:pt x="624" y="28"/>
                  </a:lnTo>
                  <a:lnTo>
                    <a:pt x="624" y="40"/>
                  </a:lnTo>
                  <a:lnTo>
                    <a:pt x="602" y="40"/>
                  </a:lnTo>
                  <a:lnTo>
                    <a:pt x="602" y="40"/>
                  </a:lnTo>
                  <a:close/>
                  <a:moveTo>
                    <a:pt x="635" y="40"/>
                  </a:moveTo>
                  <a:lnTo>
                    <a:pt x="635" y="28"/>
                  </a:lnTo>
                  <a:lnTo>
                    <a:pt x="658" y="28"/>
                  </a:lnTo>
                  <a:lnTo>
                    <a:pt x="658" y="40"/>
                  </a:lnTo>
                  <a:lnTo>
                    <a:pt x="635" y="40"/>
                  </a:lnTo>
                  <a:lnTo>
                    <a:pt x="635" y="40"/>
                  </a:lnTo>
                  <a:close/>
                  <a:moveTo>
                    <a:pt x="670" y="40"/>
                  </a:moveTo>
                  <a:lnTo>
                    <a:pt x="670" y="28"/>
                  </a:lnTo>
                  <a:lnTo>
                    <a:pt x="692" y="28"/>
                  </a:lnTo>
                  <a:lnTo>
                    <a:pt x="692" y="40"/>
                  </a:lnTo>
                  <a:lnTo>
                    <a:pt x="670" y="40"/>
                  </a:lnTo>
                  <a:lnTo>
                    <a:pt x="670" y="40"/>
                  </a:lnTo>
                  <a:close/>
                  <a:moveTo>
                    <a:pt x="703" y="40"/>
                  </a:moveTo>
                  <a:lnTo>
                    <a:pt x="703" y="28"/>
                  </a:lnTo>
                  <a:lnTo>
                    <a:pt x="725" y="28"/>
                  </a:lnTo>
                  <a:lnTo>
                    <a:pt x="725" y="40"/>
                  </a:lnTo>
                  <a:lnTo>
                    <a:pt x="703" y="40"/>
                  </a:lnTo>
                  <a:lnTo>
                    <a:pt x="703" y="40"/>
                  </a:lnTo>
                  <a:close/>
                  <a:moveTo>
                    <a:pt x="736" y="40"/>
                  </a:moveTo>
                  <a:lnTo>
                    <a:pt x="736" y="28"/>
                  </a:lnTo>
                  <a:lnTo>
                    <a:pt x="759" y="28"/>
                  </a:lnTo>
                  <a:lnTo>
                    <a:pt x="759" y="40"/>
                  </a:lnTo>
                  <a:lnTo>
                    <a:pt x="736" y="40"/>
                  </a:lnTo>
                  <a:lnTo>
                    <a:pt x="736" y="40"/>
                  </a:lnTo>
                  <a:close/>
                  <a:moveTo>
                    <a:pt x="771" y="40"/>
                  </a:moveTo>
                  <a:lnTo>
                    <a:pt x="771" y="28"/>
                  </a:lnTo>
                  <a:lnTo>
                    <a:pt x="793" y="28"/>
                  </a:lnTo>
                  <a:lnTo>
                    <a:pt x="793" y="40"/>
                  </a:lnTo>
                  <a:lnTo>
                    <a:pt x="771" y="40"/>
                  </a:lnTo>
                  <a:lnTo>
                    <a:pt x="771" y="40"/>
                  </a:lnTo>
                  <a:close/>
                  <a:moveTo>
                    <a:pt x="804" y="40"/>
                  </a:moveTo>
                  <a:lnTo>
                    <a:pt x="804" y="28"/>
                  </a:lnTo>
                  <a:lnTo>
                    <a:pt x="827" y="28"/>
                  </a:lnTo>
                  <a:lnTo>
                    <a:pt x="827" y="40"/>
                  </a:lnTo>
                  <a:lnTo>
                    <a:pt x="804" y="40"/>
                  </a:lnTo>
                  <a:lnTo>
                    <a:pt x="804" y="40"/>
                  </a:lnTo>
                  <a:close/>
                  <a:moveTo>
                    <a:pt x="838" y="40"/>
                  </a:moveTo>
                  <a:lnTo>
                    <a:pt x="838" y="28"/>
                  </a:lnTo>
                  <a:lnTo>
                    <a:pt x="860" y="28"/>
                  </a:lnTo>
                  <a:lnTo>
                    <a:pt x="860" y="40"/>
                  </a:lnTo>
                  <a:lnTo>
                    <a:pt x="838" y="40"/>
                  </a:lnTo>
                  <a:lnTo>
                    <a:pt x="838" y="40"/>
                  </a:lnTo>
                  <a:close/>
                  <a:moveTo>
                    <a:pt x="872" y="40"/>
                  </a:moveTo>
                  <a:lnTo>
                    <a:pt x="872" y="28"/>
                  </a:lnTo>
                  <a:lnTo>
                    <a:pt x="894" y="28"/>
                  </a:lnTo>
                  <a:lnTo>
                    <a:pt x="894" y="40"/>
                  </a:lnTo>
                  <a:lnTo>
                    <a:pt x="872" y="40"/>
                  </a:lnTo>
                  <a:lnTo>
                    <a:pt x="872" y="40"/>
                  </a:lnTo>
                  <a:close/>
                  <a:moveTo>
                    <a:pt x="905" y="40"/>
                  </a:moveTo>
                  <a:lnTo>
                    <a:pt x="905" y="28"/>
                  </a:lnTo>
                  <a:lnTo>
                    <a:pt x="928" y="28"/>
                  </a:lnTo>
                  <a:lnTo>
                    <a:pt x="928" y="40"/>
                  </a:lnTo>
                  <a:lnTo>
                    <a:pt x="905" y="40"/>
                  </a:lnTo>
                  <a:lnTo>
                    <a:pt x="905" y="40"/>
                  </a:lnTo>
                  <a:close/>
                  <a:moveTo>
                    <a:pt x="940" y="40"/>
                  </a:moveTo>
                  <a:lnTo>
                    <a:pt x="940" y="28"/>
                  </a:lnTo>
                  <a:lnTo>
                    <a:pt x="961" y="28"/>
                  </a:lnTo>
                  <a:lnTo>
                    <a:pt x="961" y="40"/>
                  </a:lnTo>
                  <a:lnTo>
                    <a:pt x="940" y="40"/>
                  </a:lnTo>
                  <a:lnTo>
                    <a:pt x="940" y="40"/>
                  </a:lnTo>
                  <a:close/>
                  <a:moveTo>
                    <a:pt x="0" y="34"/>
                  </a:moveTo>
                  <a:lnTo>
                    <a:pt x="69" y="0"/>
                  </a:lnTo>
                  <a:lnTo>
                    <a:pt x="69" y="28"/>
                  </a:lnTo>
                  <a:lnTo>
                    <a:pt x="88" y="28"/>
                  </a:lnTo>
                  <a:lnTo>
                    <a:pt x="88" y="40"/>
                  </a:lnTo>
                  <a:lnTo>
                    <a:pt x="69" y="40"/>
                  </a:lnTo>
                  <a:lnTo>
                    <a:pt x="69" y="69"/>
                  </a:lnTo>
                  <a:lnTo>
                    <a:pt x="0" y="34"/>
                  </a:lnTo>
                  <a:lnTo>
                    <a:pt x="0" y="3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7" name="Freeform 49"/>
            <p:cNvSpPr>
              <a:spLocks noEditPoints="1"/>
            </p:cNvSpPr>
            <p:nvPr/>
          </p:nvSpPr>
          <p:spPr bwMode="auto">
            <a:xfrm>
              <a:off x="4770684" y="3284879"/>
              <a:ext cx="76180" cy="887249"/>
            </a:xfrm>
            <a:custGeom>
              <a:avLst/>
              <a:gdLst>
                <a:gd name="T0" fmla="*/ 28 w 68"/>
                <a:gd name="T1" fmla="*/ 100 h 794"/>
                <a:gd name="T2" fmla="*/ 40 w 68"/>
                <a:gd name="T3" fmla="*/ 122 h 794"/>
                <a:gd name="T4" fmla="*/ 28 w 68"/>
                <a:gd name="T5" fmla="*/ 134 h 794"/>
                <a:gd name="T6" fmla="*/ 40 w 68"/>
                <a:gd name="T7" fmla="*/ 156 h 794"/>
                <a:gd name="T8" fmla="*/ 28 w 68"/>
                <a:gd name="T9" fmla="*/ 167 h 794"/>
                <a:gd name="T10" fmla="*/ 40 w 68"/>
                <a:gd name="T11" fmla="*/ 190 h 794"/>
                <a:gd name="T12" fmla="*/ 28 w 68"/>
                <a:gd name="T13" fmla="*/ 201 h 794"/>
                <a:gd name="T14" fmla="*/ 40 w 68"/>
                <a:gd name="T15" fmla="*/ 223 h 794"/>
                <a:gd name="T16" fmla="*/ 28 w 68"/>
                <a:gd name="T17" fmla="*/ 235 h 794"/>
                <a:gd name="T18" fmla="*/ 40 w 68"/>
                <a:gd name="T19" fmla="*/ 257 h 794"/>
                <a:gd name="T20" fmla="*/ 28 w 68"/>
                <a:gd name="T21" fmla="*/ 268 h 794"/>
                <a:gd name="T22" fmla="*/ 40 w 68"/>
                <a:gd name="T23" fmla="*/ 291 h 794"/>
                <a:gd name="T24" fmla="*/ 28 w 68"/>
                <a:gd name="T25" fmla="*/ 303 h 794"/>
                <a:gd name="T26" fmla="*/ 40 w 68"/>
                <a:gd name="T27" fmla="*/ 324 h 794"/>
                <a:gd name="T28" fmla="*/ 28 w 68"/>
                <a:gd name="T29" fmla="*/ 336 h 794"/>
                <a:gd name="T30" fmla="*/ 40 w 68"/>
                <a:gd name="T31" fmla="*/ 358 h 794"/>
                <a:gd name="T32" fmla="*/ 28 w 68"/>
                <a:gd name="T33" fmla="*/ 369 h 794"/>
                <a:gd name="T34" fmla="*/ 40 w 68"/>
                <a:gd name="T35" fmla="*/ 392 h 794"/>
                <a:gd name="T36" fmla="*/ 28 w 68"/>
                <a:gd name="T37" fmla="*/ 404 h 794"/>
                <a:gd name="T38" fmla="*/ 40 w 68"/>
                <a:gd name="T39" fmla="*/ 425 h 794"/>
                <a:gd name="T40" fmla="*/ 40 w 68"/>
                <a:gd name="T41" fmla="*/ 457 h 794"/>
                <a:gd name="T42" fmla="*/ 28 w 68"/>
                <a:gd name="T43" fmla="*/ 437 h 794"/>
                <a:gd name="T44" fmla="*/ 40 w 68"/>
                <a:gd name="T45" fmla="*/ 490 h 794"/>
                <a:gd name="T46" fmla="*/ 28 w 68"/>
                <a:gd name="T47" fmla="*/ 468 h 794"/>
                <a:gd name="T48" fmla="*/ 40 w 68"/>
                <a:gd name="T49" fmla="*/ 524 h 794"/>
                <a:gd name="T50" fmla="*/ 28 w 68"/>
                <a:gd name="T51" fmla="*/ 501 h 794"/>
                <a:gd name="T52" fmla="*/ 40 w 68"/>
                <a:gd name="T53" fmla="*/ 558 h 794"/>
                <a:gd name="T54" fmla="*/ 28 w 68"/>
                <a:gd name="T55" fmla="*/ 536 h 794"/>
                <a:gd name="T56" fmla="*/ 40 w 68"/>
                <a:gd name="T57" fmla="*/ 592 h 794"/>
                <a:gd name="T58" fmla="*/ 28 w 68"/>
                <a:gd name="T59" fmla="*/ 569 h 794"/>
                <a:gd name="T60" fmla="*/ 40 w 68"/>
                <a:gd name="T61" fmla="*/ 625 h 794"/>
                <a:gd name="T62" fmla="*/ 28 w 68"/>
                <a:gd name="T63" fmla="*/ 602 h 794"/>
                <a:gd name="T64" fmla="*/ 40 w 68"/>
                <a:gd name="T65" fmla="*/ 659 h 794"/>
                <a:gd name="T66" fmla="*/ 28 w 68"/>
                <a:gd name="T67" fmla="*/ 637 h 794"/>
                <a:gd name="T68" fmla="*/ 40 w 68"/>
                <a:gd name="T69" fmla="*/ 693 h 794"/>
                <a:gd name="T70" fmla="*/ 28 w 68"/>
                <a:gd name="T71" fmla="*/ 670 h 794"/>
                <a:gd name="T72" fmla="*/ 40 w 68"/>
                <a:gd name="T73" fmla="*/ 726 h 794"/>
                <a:gd name="T74" fmla="*/ 28 w 68"/>
                <a:gd name="T75" fmla="*/ 703 h 794"/>
                <a:gd name="T76" fmla="*/ 40 w 68"/>
                <a:gd name="T77" fmla="*/ 760 h 794"/>
                <a:gd name="T78" fmla="*/ 28 w 68"/>
                <a:gd name="T79" fmla="*/ 738 h 794"/>
                <a:gd name="T80" fmla="*/ 40 w 68"/>
                <a:gd name="T81" fmla="*/ 794 h 794"/>
                <a:gd name="T82" fmla="*/ 28 w 68"/>
                <a:gd name="T83" fmla="*/ 771 h 794"/>
                <a:gd name="T84" fmla="*/ 40 w 68"/>
                <a:gd name="T85" fmla="*/ 69 h 794"/>
                <a:gd name="T86" fmla="*/ 28 w 68"/>
                <a:gd name="T87" fmla="*/ 69 h 794"/>
                <a:gd name="T88" fmla="*/ 34 w 68"/>
                <a:gd name="T89" fmla="*/ 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794">
                  <a:moveTo>
                    <a:pt x="40" y="122"/>
                  </a:moveTo>
                  <a:lnTo>
                    <a:pt x="40" y="100"/>
                  </a:lnTo>
                  <a:lnTo>
                    <a:pt x="28" y="100"/>
                  </a:lnTo>
                  <a:lnTo>
                    <a:pt x="28" y="122"/>
                  </a:lnTo>
                  <a:lnTo>
                    <a:pt x="40" y="122"/>
                  </a:lnTo>
                  <a:lnTo>
                    <a:pt x="40" y="122"/>
                  </a:lnTo>
                  <a:close/>
                  <a:moveTo>
                    <a:pt x="40" y="156"/>
                  </a:moveTo>
                  <a:lnTo>
                    <a:pt x="40" y="134"/>
                  </a:lnTo>
                  <a:lnTo>
                    <a:pt x="28" y="134"/>
                  </a:lnTo>
                  <a:lnTo>
                    <a:pt x="28" y="156"/>
                  </a:lnTo>
                  <a:lnTo>
                    <a:pt x="40" y="156"/>
                  </a:lnTo>
                  <a:lnTo>
                    <a:pt x="40" y="156"/>
                  </a:lnTo>
                  <a:close/>
                  <a:moveTo>
                    <a:pt x="40" y="190"/>
                  </a:moveTo>
                  <a:lnTo>
                    <a:pt x="40" y="167"/>
                  </a:lnTo>
                  <a:lnTo>
                    <a:pt x="28" y="167"/>
                  </a:lnTo>
                  <a:lnTo>
                    <a:pt x="28" y="190"/>
                  </a:lnTo>
                  <a:lnTo>
                    <a:pt x="40" y="190"/>
                  </a:lnTo>
                  <a:lnTo>
                    <a:pt x="40" y="190"/>
                  </a:lnTo>
                  <a:close/>
                  <a:moveTo>
                    <a:pt x="40" y="223"/>
                  </a:moveTo>
                  <a:lnTo>
                    <a:pt x="40" y="201"/>
                  </a:lnTo>
                  <a:lnTo>
                    <a:pt x="28" y="201"/>
                  </a:lnTo>
                  <a:lnTo>
                    <a:pt x="28" y="223"/>
                  </a:lnTo>
                  <a:lnTo>
                    <a:pt x="40" y="223"/>
                  </a:lnTo>
                  <a:lnTo>
                    <a:pt x="40" y="223"/>
                  </a:lnTo>
                  <a:close/>
                  <a:moveTo>
                    <a:pt x="40" y="257"/>
                  </a:moveTo>
                  <a:lnTo>
                    <a:pt x="40" y="235"/>
                  </a:lnTo>
                  <a:lnTo>
                    <a:pt x="28" y="235"/>
                  </a:lnTo>
                  <a:lnTo>
                    <a:pt x="28" y="257"/>
                  </a:lnTo>
                  <a:lnTo>
                    <a:pt x="40" y="257"/>
                  </a:lnTo>
                  <a:lnTo>
                    <a:pt x="40" y="257"/>
                  </a:lnTo>
                  <a:close/>
                  <a:moveTo>
                    <a:pt x="40" y="291"/>
                  </a:moveTo>
                  <a:lnTo>
                    <a:pt x="40" y="268"/>
                  </a:lnTo>
                  <a:lnTo>
                    <a:pt x="28" y="268"/>
                  </a:lnTo>
                  <a:lnTo>
                    <a:pt x="28" y="291"/>
                  </a:lnTo>
                  <a:lnTo>
                    <a:pt x="40" y="291"/>
                  </a:lnTo>
                  <a:lnTo>
                    <a:pt x="40" y="291"/>
                  </a:lnTo>
                  <a:close/>
                  <a:moveTo>
                    <a:pt x="40" y="324"/>
                  </a:moveTo>
                  <a:lnTo>
                    <a:pt x="40" y="303"/>
                  </a:lnTo>
                  <a:lnTo>
                    <a:pt x="28" y="303"/>
                  </a:lnTo>
                  <a:lnTo>
                    <a:pt x="28" y="324"/>
                  </a:lnTo>
                  <a:lnTo>
                    <a:pt x="40" y="324"/>
                  </a:lnTo>
                  <a:lnTo>
                    <a:pt x="40" y="324"/>
                  </a:lnTo>
                  <a:close/>
                  <a:moveTo>
                    <a:pt x="40" y="358"/>
                  </a:moveTo>
                  <a:lnTo>
                    <a:pt x="40" y="336"/>
                  </a:lnTo>
                  <a:lnTo>
                    <a:pt x="28" y="336"/>
                  </a:lnTo>
                  <a:lnTo>
                    <a:pt x="28" y="358"/>
                  </a:lnTo>
                  <a:lnTo>
                    <a:pt x="40" y="358"/>
                  </a:lnTo>
                  <a:lnTo>
                    <a:pt x="40" y="358"/>
                  </a:lnTo>
                  <a:close/>
                  <a:moveTo>
                    <a:pt x="40" y="392"/>
                  </a:moveTo>
                  <a:lnTo>
                    <a:pt x="40" y="369"/>
                  </a:lnTo>
                  <a:lnTo>
                    <a:pt x="28" y="369"/>
                  </a:lnTo>
                  <a:lnTo>
                    <a:pt x="28" y="392"/>
                  </a:lnTo>
                  <a:lnTo>
                    <a:pt x="40" y="392"/>
                  </a:lnTo>
                  <a:lnTo>
                    <a:pt x="40" y="392"/>
                  </a:lnTo>
                  <a:close/>
                  <a:moveTo>
                    <a:pt x="40" y="425"/>
                  </a:moveTo>
                  <a:lnTo>
                    <a:pt x="40" y="404"/>
                  </a:lnTo>
                  <a:lnTo>
                    <a:pt x="28" y="404"/>
                  </a:lnTo>
                  <a:lnTo>
                    <a:pt x="28" y="425"/>
                  </a:lnTo>
                  <a:lnTo>
                    <a:pt x="40" y="425"/>
                  </a:lnTo>
                  <a:lnTo>
                    <a:pt x="40" y="425"/>
                  </a:lnTo>
                  <a:close/>
                  <a:moveTo>
                    <a:pt x="28" y="437"/>
                  </a:moveTo>
                  <a:lnTo>
                    <a:pt x="28" y="457"/>
                  </a:lnTo>
                  <a:lnTo>
                    <a:pt x="40" y="457"/>
                  </a:lnTo>
                  <a:lnTo>
                    <a:pt x="40" y="437"/>
                  </a:lnTo>
                  <a:lnTo>
                    <a:pt x="28" y="437"/>
                  </a:lnTo>
                  <a:lnTo>
                    <a:pt x="28" y="437"/>
                  </a:lnTo>
                  <a:close/>
                  <a:moveTo>
                    <a:pt x="28" y="468"/>
                  </a:moveTo>
                  <a:lnTo>
                    <a:pt x="40" y="468"/>
                  </a:lnTo>
                  <a:lnTo>
                    <a:pt x="40" y="490"/>
                  </a:lnTo>
                  <a:lnTo>
                    <a:pt x="28" y="490"/>
                  </a:lnTo>
                  <a:lnTo>
                    <a:pt x="28" y="468"/>
                  </a:lnTo>
                  <a:lnTo>
                    <a:pt x="28" y="468"/>
                  </a:lnTo>
                  <a:close/>
                  <a:moveTo>
                    <a:pt x="28" y="501"/>
                  </a:moveTo>
                  <a:lnTo>
                    <a:pt x="40" y="501"/>
                  </a:lnTo>
                  <a:lnTo>
                    <a:pt x="40" y="524"/>
                  </a:lnTo>
                  <a:lnTo>
                    <a:pt x="28" y="524"/>
                  </a:lnTo>
                  <a:lnTo>
                    <a:pt x="28" y="501"/>
                  </a:lnTo>
                  <a:lnTo>
                    <a:pt x="28" y="501"/>
                  </a:lnTo>
                  <a:close/>
                  <a:moveTo>
                    <a:pt x="28" y="536"/>
                  </a:moveTo>
                  <a:lnTo>
                    <a:pt x="40" y="536"/>
                  </a:lnTo>
                  <a:lnTo>
                    <a:pt x="40" y="558"/>
                  </a:lnTo>
                  <a:lnTo>
                    <a:pt x="28" y="558"/>
                  </a:lnTo>
                  <a:lnTo>
                    <a:pt x="28" y="536"/>
                  </a:lnTo>
                  <a:lnTo>
                    <a:pt x="28" y="536"/>
                  </a:lnTo>
                  <a:close/>
                  <a:moveTo>
                    <a:pt x="28" y="569"/>
                  </a:moveTo>
                  <a:lnTo>
                    <a:pt x="40" y="569"/>
                  </a:lnTo>
                  <a:lnTo>
                    <a:pt x="40" y="592"/>
                  </a:lnTo>
                  <a:lnTo>
                    <a:pt x="28" y="592"/>
                  </a:lnTo>
                  <a:lnTo>
                    <a:pt x="28" y="569"/>
                  </a:lnTo>
                  <a:lnTo>
                    <a:pt x="28" y="569"/>
                  </a:lnTo>
                  <a:close/>
                  <a:moveTo>
                    <a:pt x="28" y="602"/>
                  </a:moveTo>
                  <a:lnTo>
                    <a:pt x="40" y="602"/>
                  </a:lnTo>
                  <a:lnTo>
                    <a:pt x="40" y="625"/>
                  </a:lnTo>
                  <a:lnTo>
                    <a:pt x="28" y="625"/>
                  </a:lnTo>
                  <a:lnTo>
                    <a:pt x="28" y="602"/>
                  </a:lnTo>
                  <a:lnTo>
                    <a:pt x="28" y="602"/>
                  </a:lnTo>
                  <a:close/>
                  <a:moveTo>
                    <a:pt x="28" y="637"/>
                  </a:moveTo>
                  <a:lnTo>
                    <a:pt x="40" y="637"/>
                  </a:lnTo>
                  <a:lnTo>
                    <a:pt x="40" y="659"/>
                  </a:lnTo>
                  <a:lnTo>
                    <a:pt x="28" y="659"/>
                  </a:lnTo>
                  <a:lnTo>
                    <a:pt x="28" y="637"/>
                  </a:lnTo>
                  <a:lnTo>
                    <a:pt x="28" y="637"/>
                  </a:lnTo>
                  <a:close/>
                  <a:moveTo>
                    <a:pt x="28" y="670"/>
                  </a:moveTo>
                  <a:lnTo>
                    <a:pt x="40" y="670"/>
                  </a:lnTo>
                  <a:lnTo>
                    <a:pt x="40" y="693"/>
                  </a:lnTo>
                  <a:lnTo>
                    <a:pt x="28" y="693"/>
                  </a:lnTo>
                  <a:lnTo>
                    <a:pt x="28" y="670"/>
                  </a:lnTo>
                  <a:lnTo>
                    <a:pt x="28" y="670"/>
                  </a:lnTo>
                  <a:close/>
                  <a:moveTo>
                    <a:pt x="28" y="703"/>
                  </a:moveTo>
                  <a:lnTo>
                    <a:pt x="40" y="703"/>
                  </a:lnTo>
                  <a:lnTo>
                    <a:pt x="40" y="726"/>
                  </a:lnTo>
                  <a:lnTo>
                    <a:pt x="28" y="726"/>
                  </a:lnTo>
                  <a:lnTo>
                    <a:pt x="28" y="703"/>
                  </a:lnTo>
                  <a:lnTo>
                    <a:pt x="28" y="703"/>
                  </a:lnTo>
                  <a:close/>
                  <a:moveTo>
                    <a:pt x="28" y="738"/>
                  </a:moveTo>
                  <a:lnTo>
                    <a:pt x="40" y="738"/>
                  </a:lnTo>
                  <a:lnTo>
                    <a:pt x="40" y="760"/>
                  </a:lnTo>
                  <a:lnTo>
                    <a:pt x="28" y="760"/>
                  </a:lnTo>
                  <a:lnTo>
                    <a:pt x="28" y="738"/>
                  </a:lnTo>
                  <a:lnTo>
                    <a:pt x="28" y="738"/>
                  </a:lnTo>
                  <a:close/>
                  <a:moveTo>
                    <a:pt x="28" y="771"/>
                  </a:moveTo>
                  <a:lnTo>
                    <a:pt x="40" y="771"/>
                  </a:lnTo>
                  <a:lnTo>
                    <a:pt x="40" y="794"/>
                  </a:lnTo>
                  <a:lnTo>
                    <a:pt x="28" y="794"/>
                  </a:lnTo>
                  <a:lnTo>
                    <a:pt x="28" y="771"/>
                  </a:lnTo>
                  <a:lnTo>
                    <a:pt x="28" y="771"/>
                  </a:lnTo>
                  <a:close/>
                  <a:moveTo>
                    <a:pt x="34" y="0"/>
                  </a:moveTo>
                  <a:lnTo>
                    <a:pt x="68" y="69"/>
                  </a:lnTo>
                  <a:lnTo>
                    <a:pt x="40" y="69"/>
                  </a:lnTo>
                  <a:lnTo>
                    <a:pt x="40" y="88"/>
                  </a:lnTo>
                  <a:lnTo>
                    <a:pt x="28" y="88"/>
                  </a:lnTo>
                  <a:lnTo>
                    <a:pt x="28" y="69"/>
                  </a:lnTo>
                  <a:lnTo>
                    <a:pt x="0" y="69"/>
                  </a:lnTo>
                  <a:lnTo>
                    <a:pt x="34" y="0"/>
                  </a:lnTo>
                  <a:lnTo>
                    <a:pt x="3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8" name="Freeform 50"/>
            <p:cNvSpPr>
              <a:spLocks noEditPoints="1"/>
            </p:cNvSpPr>
            <p:nvPr/>
          </p:nvSpPr>
          <p:spPr bwMode="auto">
            <a:xfrm>
              <a:off x="4331061" y="2980135"/>
              <a:ext cx="76180" cy="698372"/>
            </a:xfrm>
            <a:custGeom>
              <a:avLst/>
              <a:gdLst>
                <a:gd name="T0" fmla="*/ 39 w 69"/>
                <a:gd name="T1" fmla="*/ 99 h 624"/>
                <a:gd name="T2" fmla="*/ 29 w 69"/>
                <a:gd name="T3" fmla="*/ 121 h 624"/>
                <a:gd name="T4" fmla="*/ 39 w 69"/>
                <a:gd name="T5" fmla="*/ 121 h 624"/>
                <a:gd name="T6" fmla="*/ 39 w 69"/>
                <a:gd name="T7" fmla="*/ 132 h 624"/>
                <a:gd name="T8" fmla="*/ 29 w 69"/>
                <a:gd name="T9" fmla="*/ 155 h 624"/>
                <a:gd name="T10" fmla="*/ 39 w 69"/>
                <a:gd name="T11" fmla="*/ 155 h 624"/>
                <a:gd name="T12" fmla="*/ 39 w 69"/>
                <a:gd name="T13" fmla="*/ 167 h 624"/>
                <a:gd name="T14" fmla="*/ 29 w 69"/>
                <a:gd name="T15" fmla="*/ 188 h 624"/>
                <a:gd name="T16" fmla="*/ 39 w 69"/>
                <a:gd name="T17" fmla="*/ 188 h 624"/>
                <a:gd name="T18" fmla="*/ 39 w 69"/>
                <a:gd name="T19" fmla="*/ 200 h 624"/>
                <a:gd name="T20" fmla="*/ 29 w 69"/>
                <a:gd name="T21" fmla="*/ 222 h 624"/>
                <a:gd name="T22" fmla="*/ 39 w 69"/>
                <a:gd name="T23" fmla="*/ 222 h 624"/>
                <a:gd name="T24" fmla="*/ 39 w 69"/>
                <a:gd name="T25" fmla="*/ 233 h 624"/>
                <a:gd name="T26" fmla="*/ 29 w 69"/>
                <a:gd name="T27" fmla="*/ 256 h 624"/>
                <a:gd name="T28" fmla="*/ 39 w 69"/>
                <a:gd name="T29" fmla="*/ 256 h 624"/>
                <a:gd name="T30" fmla="*/ 39 w 69"/>
                <a:gd name="T31" fmla="*/ 268 h 624"/>
                <a:gd name="T32" fmla="*/ 29 w 69"/>
                <a:gd name="T33" fmla="*/ 290 h 624"/>
                <a:gd name="T34" fmla="*/ 39 w 69"/>
                <a:gd name="T35" fmla="*/ 290 h 624"/>
                <a:gd name="T36" fmla="*/ 39 w 69"/>
                <a:gd name="T37" fmla="*/ 301 h 624"/>
                <a:gd name="T38" fmla="*/ 29 w 69"/>
                <a:gd name="T39" fmla="*/ 324 h 624"/>
                <a:gd name="T40" fmla="*/ 39 w 69"/>
                <a:gd name="T41" fmla="*/ 324 h 624"/>
                <a:gd name="T42" fmla="*/ 39 w 69"/>
                <a:gd name="T43" fmla="*/ 334 h 624"/>
                <a:gd name="T44" fmla="*/ 29 w 69"/>
                <a:gd name="T45" fmla="*/ 357 h 624"/>
                <a:gd name="T46" fmla="*/ 39 w 69"/>
                <a:gd name="T47" fmla="*/ 357 h 624"/>
                <a:gd name="T48" fmla="*/ 39 w 69"/>
                <a:gd name="T49" fmla="*/ 369 h 624"/>
                <a:gd name="T50" fmla="*/ 29 w 69"/>
                <a:gd name="T51" fmla="*/ 391 h 624"/>
                <a:gd name="T52" fmla="*/ 39 w 69"/>
                <a:gd name="T53" fmla="*/ 391 h 624"/>
                <a:gd name="T54" fmla="*/ 39 w 69"/>
                <a:gd name="T55" fmla="*/ 402 h 624"/>
                <a:gd name="T56" fmla="*/ 29 w 69"/>
                <a:gd name="T57" fmla="*/ 425 h 624"/>
                <a:gd name="T58" fmla="*/ 39 w 69"/>
                <a:gd name="T59" fmla="*/ 425 h 624"/>
                <a:gd name="T60" fmla="*/ 29 w 69"/>
                <a:gd name="T61" fmla="*/ 456 h 624"/>
                <a:gd name="T62" fmla="*/ 39 w 69"/>
                <a:gd name="T63" fmla="*/ 435 h 624"/>
                <a:gd name="T64" fmla="*/ 29 w 69"/>
                <a:gd name="T65" fmla="*/ 435 h 624"/>
                <a:gd name="T66" fmla="*/ 39 w 69"/>
                <a:gd name="T67" fmla="*/ 466 h 624"/>
                <a:gd name="T68" fmla="*/ 29 w 69"/>
                <a:gd name="T69" fmla="*/ 489 h 624"/>
                <a:gd name="T70" fmla="*/ 29 w 69"/>
                <a:gd name="T71" fmla="*/ 466 h 624"/>
                <a:gd name="T72" fmla="*/ 39 w 69"/>
                <a:gd name="T73" fmla="*/ 501 h 624"/>
                <a:gd name="T74" fmla="*/ 29 w 69"/>
                <a:gd name="T75" fmla="*/ 523 h 624"/>
                <a:gd name="T76" fmla="*/ 29 w 69"/>
                <a:gd name="T77" fmla="*/ 501 h 624"/>
                <a:gd name="T78" fmla="*/ 39 w 69"/>
                <a:gd name="T79" fmla="*/ 534 h 624"/>
                <a:gd name="T80" fmla="*/ 29 w 69"/>
                <a:gd name="T81" fmla="*/ 557 h 624"/>
                <a:gd name="T82" fmla="*/ 29 w 69"/>
                <a:gd name="T83" fmla="*/ 534 h 624"/>
                <a:gd name="T84" fmla="*/ 39 w 69"/>
                <a:gd name="T85" fmla="*/ 567 h 624"/>
                <a:gd name="T86" fmla="*/ 29 w 69"/>
                <a:gd name="T87" fmla="*/ 590 h 624"/>
                <a:gd name="T88" fmla="*/ 29 w 69"/>
                <a:gd name="T89" fmla="*/ 567 h 624"/>
                <a:gd name="T90" fmla="*/ 39 w 69"/>
                <a:gd name="T91" fmla="*/ 602 h 624"/>
                <a:gd name="T92" fmla="*/ 29 w 69"/>
                <a:gd name="T93" fmla="*/ 624 h 624"/>
                <a:gd name="T94" fmla="*/ 29 w 69"/>
                <a:gd name="T95" fmla="*/ 602 h 624"/>
                <a:gd name="T96" fmla="*/ 69 w 69"/>
                <a:gd name="T97" fmla="*/ 69 h 624"/>
                <a:gd name="T98" fmla="*/ 39 w 69"/>
                <a:gd name="T99" fmla="*/ 87 h 624"/>
                <a:gd name="T100" fmla="*/ 29 w 69"/>
                <a:gd name="T101" fmla="*/ 69 h 624"/>
                <a:gd name="T102" fmla="*/ 34 w 69"/>
                <a:gd name="T103"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 h="624">
                  <a:moveTo>
                    <a:pt x="39" y="121"/>
                  </a:moveTo>
                  <a:lnTo>
                    <a:pt x="39" y="99"/>
                  </a:lnTo>
                  <a:lnTo>
                    <a:pt x="29" y="99"/>
                  </a:lnTo>
                  <a:lnTo>
                    <a:pt x="29" y="121"/>
                  </a:lnTo>
                  <a:lnTo>
                    <a:pt x="39" y="121"/>
                  </a:lnTo>
                  <a:lnTo>
                    <a:pt x="39" y="121"/>
                  </a:lnTo>
                  <a:close/>
                  <a:moveTo>
                    <a:pt x="39" y="155"/>
                  </a:moveTo>
                  <a:lnTo>
                    <a:pt x="39" y="132"/>
                  </a:lnTo>
                  <a:lnTo>
                    <a:pt x="29" y="132"/>
                  </a:lnTo>
                  <a:lnTo>
                    <a:pt x="29" y="155"/>
                  </a:lnTo>
                  <a:lnTo>
                    <a:pt x="39" y="155"/>
                  </a:lnTo>
                  <a:lnTo>
                    <a:pt x="39" y="155"/>
                  </a:lnTo>
                  <a:close/>
                  <a:moveTo>
                    <a:pt x="39" y="188"/>
                  </a:moveTo>
                  <a:lnTo>
                    <a:pt x="39" y="167"/>
                  </a:lnTo>
                  <a:lnTo>
                    <a:pt x="29" y="167"/>
                  </a:lnTo>
                  <a:lnTo>
                    <a:pt x="29" y="188"/>
                  </a:lnTo>
                  <a:lnTo>
                    <a:pt x="39" y="188"/>
                  </a:lnTo>
                  <a:lnTo>
                    <a:pt x="39" y="188"/>
                  </a:lnTo>
                  <a:close/>
                  <a:moveTo>
                    <a:pt x="39" y="222"/>
                  </a:moveTo>
                  <a:lnTo>
                    <a:pt x="39" y="200"/>
                  </a:lnTo>
                  <a:lnTo>
                    <a:pt x="29" y="200"/>
                  </a:lnTo>
                  <a:lnTo>
                    <a:pt x="29" y="222"/>
                  </a:lnTo>
                  <a:lnTo>
                    <a:pt x="39" y="222"/>
                  </a:lnTo>
                  <a:lnTo>
                    <a:pt x="39" y="222"/>
                  </a:lnTo>
                  <a:close/>
                  <a:moveTo>
                    <a:pt x="39" y="256"/>
                  </a:moveTo>
                  <a:lnTo>
                    <a:pt x="39" y="233"/>
                  </a:lnTo>
                  <a:lnTo>
                    <a:pt x="29" y="233"/>
                  </a:lnTo>
                  <a:lnTo>
                    <a:pt x="29" y="256"/>
                  </a:lnTo>
                  <a:lnTo>
                    <a:pt x="39" y="256"/>
                  </a:lnTo>
                  <a:lnTo>
                    <a:pt x="39" y="256"/>
                  </a:lnTo>
                  <a:close/>
                  <a:moveTo>
                    <a:pt x="39" y="290"/>
                  </a:moveTo>
                  <a:lnTo>
                    <a:pt x="39" y="268"/>
                  </a:lnTo>
                  <a:lnTo>
                    <a:pt x="29" y="268"/>
                  </a:lnTo>
                  <a:lnTo>
                    <a:pt x="29" y="290"/>
                  </a:lnTo>
                  <a:lnTo>
                    <a:pt x="39" y="290"/>
                  </a:lnTo>
                  <a:lnTo>
                    <a:pt x="39" y="290"/>
                  </a:lnTo>
                  <a:close/>
                  <a:moveTo>
                    <a:pt x="39" y="324"/>
                  </a:moveTo>
                  <a:lnTo>
                    <a:pt x="39" y="301"/>
                  </a:lnTo>
                  <a:lnTo>
                    <a:pt x="29" y="301"/>
                  </a:lnTo>
                  <a:lnTo>
                    <a:pt x="29" y="324"/>
                  </a:lnTo>
                  <a:lnTo>
                    <a:pt x="39" y="324"/>
                  </a:lnTo>
                  <a:lnTo>
                    <a:pt x="39" y="324"/>
                  </a:lnTo>
                  <a:close/>
                  <a:moveTo>
                    <a:pt x="39" y="357"/>
                  </a:moveTo>
                  <a:lnTo>
                    <a:pt x="39" y="334"/>
                  </a:lnTo>
                  <a:lnTo>
                    <a:pt x="29" y="334"/>
                  </a:lnTo>
                  <a:lnTo>
                    <a:pt x="29" y="357"/>
                  </a:lnTo>
                  <a:lnTo>
                    <a:pt x="39" y="357"/>
                  </a:lnTo>
                  <a:lnTo>
                    <a:pt x="39" y="357"/>
                  </a:lnTo>
                  <a:close/>
                  <a:moveTo>
                    <a:pt x="39" y="391"/>
                  </a:moveTo>
                  <a:lnTo>
                    <a:pt x="39" y="369"/>
                  </a:lnTo>
                  <a:lnTo>
                    <a:pt x="29" y="369"/>
                  </a:lnTo>
                  <a:lnTo>
                    <a:pt x="29" y="391"/>
                  </a:lnTo>
                  <a:lnTo>
                    <a:pt x="39" y="391"/>
                  </a:lnTo>
                  <a:lnTo>
                    <a:pt x="39" y="391"/>
                  </a:lnTo>
                  <a:close/>
                  <a:moveTo>
                    <a:pt x="39" y="425"/>
                  </a:moveTo>
                  <a:lnTo>
                    <a:pt x="39" y="402"/>
                  </a:lnTo>
                  <a:lnTo>
                    <a:pt x="29" y="402"/>
                  </a:lnTo>
                  <a:lnTo>
                    <a:pt x="29" y="425"/>
                  </a:lnTo>
                  <a:lnTo>
                    <a:pt x="39" y="425"/>
                  </a:lnTo>
                  <a:lnTo>
                    <a:pt x="39" y="425"/>
                  </a:lnTo>
                  <a:close/>
                  <a:moveTo>
                    <a:pt x="29" y="435"/>
                  </a:moveTo>
                  <a:lnTo>
                    <a:pt x="29" y="456"/>
                  </a:lnTo>
                  <a:lnTo>
                    <a:pt x="39" y="456"/>
                  </a:lnTo>
                  <a:lnTo>
                    <a:pt x="39" y="435"/>
                  </a:lnTo>
                  <a:lnTo>
                    <a:pt x="29" y="435"/>
                  </a:lnTo>
                  <a:lnTo>
                    <a:pt x="29" y="435"/>
                  </a:lnTo>
                  <a:close/>
                  <a:moveTo>
                    <a:pt x="29" y="466"/>
                  </a:moveTo>
                  <a:lnTo>
                    <a:pt x="39" y="466"/>
                  </a:lnTo>
                  <a:lnTo>
                    <a:pt x="39" y="489"/>
                  </a:lnTo>
                  <a:lnTo>
                    <a:pt x="29" y="489"/>
                  </a:lnTo>
                  <a:lnTo>
                    <a:pt x="29" y="466"/>
                  </a:lnTo>
                  <a:lnTo>
                    <a:pt x="29" y="466"/>
                  </a:lnTo>
                  <a:close/>
                  <a:moveTo>
                    <a:pt x="29" y="501"/>
                  </a:moveTo>
                  <a:lnTo>
                    <a:pt x="39" y="501"/>
                  </a:lnTo>
                  <a:lnTo>
                    <a:pt x="39" y="523"/>
                  </a:lnTo>
                  <a:lnTo>
                    <a:pt x="29" y="523"/>
                  </a:lnTo>
                  <a:lnTo>
                    <a:pt x="29" y="501"/>
                  </a:lnTo>
                  <a:lnTo>
                    <a:pt x="29" y="501"/>
                  </a:lnTo>
                  <a:close/>
                  <a:moveTo>
                    <a:pt x="29" y="534"/>
                  </a:moveTo>
                  <a:lnTo>
                    <a:pt x="39" y="534"/>
                  </a:lnTo>
                  <a:lnTo>
                    <a:pt x="39" y="557"/>
                  </a:lnTo>
                  <a:lnTo>
                    <a:pt x="29" y="557"/>
                  </a:lnTo>
                  <a:lnTo>
                    <a:pt x="29" y="534"/>
                  </a:lnTo>
                  <a:lnTo>
                    <a:pt x="29" y="534"/>
                  </a:lnTo>
                  <a:close/>
                  <a:moveTo>
                    <a:pt x="29" y="567"/>
                  </a:moveTo>
                  <a:lnTo>
                    <a:pt x="39" y="567"/>
                  </a:lnTo>
                  <a:lnTo>
                    <a:pt x="39" y="590"/>
                  </a:lnTo>
                  <a:lnTo>
                    <a:pt x="29" y="590"/>
                  </a:lnTo>
                  <a:lnTo>
                    <a:pt x="29" y="567"/>
                  </a:lnTo>
                  <a:lnTo>
                    <a:pt x="29" y="567"/>
                  </a:lnTo>
                  <a:close/>
                  <a:moveTo>
                    <a:pt x="29" y="602"/>
                  </a:moveTo>
                  <a:lnTo>
                    <a:pt x="39" y="602"/>
                  </a:lnTo>
                  <a:lnTo>
                    <a:pt x="39" y="624"/>
                  </a:lnTo>
                  <a:lnTo>
                    <a:pt x="29" y="624"/>
                  </a:lnTo>
                  <a:lnTo>
                    <a:pt x="29" y="602"/>
                  </a:lnTo>
                  <a:lnTo>
                    <a:pt x="29" y="602"/>
                  </a:lnTo>
                  <a:close/>
                  <a:moveTo>
                    <a:pt x="34" y="0"/>
                  </a:moveTo>
                  <a:lnTo>
                    <a:pt x="69" y="69"/>
                  </a:lnTo>
                  <a:lnTo>
                    <a:pt x="39" y="69"/>
                  </a:lnTo>
                  <a:lnTo>
                    <a:pt x="39" y="87"/>
                  </a:lnTo>
                  <a:lnTo>
                    <a:pt x="29" y="87"/>
                  </a:lnTo>
                  <a:lnTo>
                    <a:pt x="29" y="69"/>
                  </a:lnTo>
                  <a:lnTo>
                    <a:pt x="0" y="69"/>
                  </a:lnTo>
                  <a:lnTo>
                    <a:pt x="34" y="0"/>
                  </a:lnTo>
                  <a:lnTo>
                    <a:pt x="34" y="0"/>
                  </a:ln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49" name="Freeform 51"/>
            <p:cNvSpPr>
              <a:spLocks noEditPoints="1"/>
            </p:cNvSpPr>
            <p:nvPr/>
          </p:nvSpPr>
          <p:spPr bwMode="auto">
            <a:xfrm>
              <a:off x="4948437" y="4227681"/>
              <a:ext cx="280913" cy="292046"/>
            </a:xfrm>
            <a:custGeom>
              <a:avLst/>
              <a:gdLst>
                <a:gd name="T0" fmla="*/ 181 w 210"/>
                <a:gd name="T1" fmla="*/ 219 h 219"/>
                <a:gd name="T2" fmla="*/ 210 w 210"/>
                <a:gd name="T3" fmla="*/ 161 h 219"/>
                <a:gd name="T4" fmla="*/ 185 w 210"/>
                <a:gd name="T5" fmla="*/ 161 h 219"/>
                <a:gd name="T6" fmla="*/ 185 w 210"/>
                <a:gd name="T7" fmla="*/ 145 h 219"/>
                <a:gd name="T8" fmla="*/ 176 w 210"/>
                <a:gd name="T9" fmla="*/ 145 h 219"/>
                <a:gd name="T10" fmla="*/ 176 w 210"/>
                <a:gd name="T11" fmla="*/ 161 h 219"/>
                <a:gd name="T12" fmla="*/ 152 w 210"/>
                <a:gd name="T13" fmla="*/ 161 h 219"/>
                <a:gd name="T14" fmla="*/ 181 w 210"/>
                <a:gd name="T15" fmla="*/ 219 h 219"/>
                <a:gd name="T16" fmla="*/ 0 w 210"/>
                <a:gd name="T17" fmla="*/ 0 h 219"/>
                <a:gd name="T18" fmla="*/ 0 w 210"/>
                <a:gd name="T19" fmla="*/ 9 h 219"/>
                <a:gd name="T20" fmla="*/ 19 w 210"/>
                <a:gd name="T21" fmla="*/ 9 h 219"/>
                <a:gd name="T22" fmla="*/ 19 w 210"/>
                <a:gd name="T23" fmla="*/ 0 h 219"/>
                <a:gd name="T24" fmla="*/ 0 w 210"/>
                <a:gd name="T25" fmla="*/ 0 h 219"/>
                <a:gd name="T26" fmla="*/ 28 w 210"/>
                <a:gd name="T27" fmla="*/ 0 h 219"/>
                <a:gd name="T28" fmla="*/ 28 w 210"/>
                <a:gd name="T29" fmla="*/ 9 h 219"/>
                <a:gd name="T30" fmla="*/ 47 w 210"/>
                <a:gd name="T31" fmla="*/ 9 h 219"/>
                <a:gd name="T32" fmla="*/ 47 w 210"/>
                <a:gd name="T33" fmla="*/ 0 h 219"/>
                <a:gd name="T34" fmla="*/ 28 w 210"/>
                <a:gd name="T35" fmla="*/ 0 h 219"/>
                <a:gd name="T36" fmla="*/ 57 w 210"/>
                <a:gd name="T37" fmla="*/ 0 h 219"/>
                <a:gd name="T38" fmla="*/ 57 w 210"/>
                <a:gd name="T39" fmla="*/ 9 h 219"/>
                <a:gd name="T40" fmla="*/ 76 w 210"/>
                <a:gd name="T41" fmla="*/ 9 h 219"/>
                <a:gd name="T42" fmla="*/ 76 w 210"/>
                <a:gd name="T43" fmla="*/ 0 h 219"/>
                <a:gd name="T44" fmla="*/ 57 w 210"/>
                <a:gd name="T45" fmla="*/ 0 h 219"/>
                <a:gd name="T46" fmla="*/ 85 w 210"/>
                <a:gd name="T47" fmla="*/ 0 h 219"/>
                <a:gd name="T48" fmla="*/ 85 w 210"/>
                <a:gd name="T49" fmla="*/ 9 h 219"/>
                <a:gd name="T50" fmla="*/ 103 w 210"/>
                <a:gd name="T51" fmla="*/ 10 h 219"/>
                <a:gd name="T52" fmla="*/ 105 w 210"/>
                <a:gd name="T53" fmla="*/ 1 h 219"/>
                <a:gd name="T54" fmla="*/ 85 w 210"/>
                <a:gd name="T55" fmla="*/ 0 h 219"/>
                <a:gd name="T56" fmla="*/ 114 w 210"/>
                <a:gd name="T57" fmla="*/ 3 h 219"/>
                <a:gd name="T58" fmla="*/ 133 w 210"/>
                <a:gd name="T59" fmla="*/ 8 h 219"/>
                <a:gd name="T60" fmla="*/ 130 w 210"/>
                <a:gd name="T61" fmla="*/ 17 h 219"/>
                <a:gd name="T62" fmla="*/ 112 w 210"/>
                <a:gd name="T63" fmla="*/ 12 h 219"/>
                <a:gd name="T64" fmla="*/ 114 w 210"/>
                <a:gd name="T65" fmla="*/ 3 h 219"/>
                <a:gd name="T66" fmla="*/ 142 w 210"/>
                <a:gd name="T67" fmla="*/ 13 h 219"/>
                <a:gd name="T68" fmla="*/ 158 w 210"/>
                <a:gd name="T69" fmla="*/ 24 h 219"/>
                <a:gd name="T70" fmla="*/ 152 w 210"/>
                <a:gd name="T71" fmla="*/ 31 h 219"/>
                <a:gd name="T72" fmla="*/ 138 w 210"/>
                <a:gd name="T73" fmla="*/ 21 h 219"/>
                <a:gd name="T74" fmla="*/ 142 w 210"/>
                <a:gd name="T75" fmla="*/ 13 h 219"/>
                <a:gd name="T76" fmla="*/ 165 w 210"/>
                <a:gd name="T77" fmla="*/ 32 h 219"/>
                <a:gd name="T78" fmla="*/ 175 w 210"/>
                <a:gd name="T79" fmla="*/ 49 h 219"/>
                <a:gd name="T80" fmla="*/ 167 w 210"/>
                <a:gd name="T81" fmla="*/ 53 h 219"/>
                <a:gd name="T82" fmla="*/ 158 w 210"/>
                <a:gd name="T83" fmla="*/ 38 h 219"/>
                <a:gd name="T84" fmla="*/ 165 w 210"/>
                <a:gd name="T85" fmla="*/ 32 h 219"/>
                <a:gd name="T86" fmla="*/ 179 w 210"/>
                <a:gd name="T87" fmla="*/ 58 h 219"/>
                <a:gd name="T88" fmla="*/ 184 w 210"/>
                <a:gd name="T89" fmla="*/ 77 h 219"/>
                <a:gd name="T90" fmla="*/ 174 w 210"/>
                <a:gd name="T91" fmla="*/ 79 h 219"/>
                <a:gd name="T92" fmla="*/ 170 w 210"/>
                <a:gd name="T93" fmla="*/ 61 h 219"/>
                <a:gd name="T94" fmla="*/ 179 w 210"/>
                <a:gd name="T95" fmla="*/ 58 h 219"/>
                <a:gd name="T96" fmla="*/ 185 w 210"/>
                <a:gd name="T97" fmla="*/ 87 h 219"/>
                <a:gd name="T98" fmla="*/ 185 w 210"/>
                <a:gd name="T99" fmla="*/ 106 h 219"/>
                <a:gd name="T100" fmla="*/ 176 w 210"/>
                <a:gd name="T101" fmla="*/ 106 h 219"/>
                <a:gd name="T102" fmla="*/ 175 w 210"/>
                <a:gd name="T103" fmla="*/ 88 h 219"/>
                <a:gd name="T104" fmla="*/ 185 w 210"/>
                <a:gd name="T105" fmla="*/ 87 h 219"/>
                <a:gd name="T106" fmla="*/ 185 w 210"/>
                <a:gd name="T107" fmla="*/ 116 h 219"/>
                <a:gd name="T108" fmla="*/ 185 w 210"/>
                <a:gd name="T109" fmla="*/ 135 h 219"/>
                <a:gd name="T110" fmla="*/ 176 w 210"/>
                <a:gd name="T111" fmla="*/ 135 h 219"/>
                <a:gd name="T112" fmla="*/ 176 w 210"/>
                <a:gd name="T113" fmla="*/ 116 h 219"/>
                <a:gd name="T114" fmla="*/ 185 w 210"/>
                <a:gd name="T115" fmla="*/ 116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0" h="219">
                  <a:moveTo>
                    <a:pt x="181" y="219"/>
                  </a:moveTo>
                  <a:cubicBezTo>
                    <a:pt x="210" y="161"/>
                    <a:pt x="210" y="161"/>
                    <a:pt x="210" y="161"/>
                  </a:cubicBezTo>
                  <a:cubicBezTo>
                    <a:pt x="185" y="161"/>
                    <a:pt x="185" y="161"/>
                    <a:pt x="185" y="161"/>
                  </a:cubicBezTo>
                  <a:cubicBezTo>
                    <a:pt x="185" y="145"/>
                    <a:pt x="185" y="145"/>
                    <a:pt x="185" y="145"/>
                  </a:cubicBezTo>
                  <a:cubicBezTo>
                    <a:pt x="176" y="145"/>
                    <a:pt x="176" y="145"/>
                    <a:pt x="176" y="145"/>
                  </a:cubicBezTo>
                  <a:cubicBezTo>
                    <a:pt x="176" y="161"/>
                    <a:pt x="176" y="161"/>
                    <a:pt x="176" y="161"/>
                  </a:cubicBezTo>
                  <a:cubicBezTo>
                    <a:pt x="152" y="161"/>
                    <a:pt x="152" y="161"/>
                    <a:pt x="152" y="161"/>
                  </a:cubicBezTo>
                  <a:cubicBezTo>
                    <a:pt x="181" y="219"/>
                    <a:pt x="181" y="219"/>
                    <a:pt x="181" y="219"/>
                  </a:cubicBezTo>
                  <a:close/>
                  <a:moveTo>
                    <a:pt x="0" y="0"/>
                  </a:moveTo>
                  <a:cubicBezTo>
                    <a:pt x="0" y="9"/>
                    <a:pt x="0" y="9"/>
                    <a:pt x="0" y="9"/>
                  </a:cubicBezTo>
                  <a:cubicBezTo>
                    <a:pt x="19" y="9"/>
                    <a:pt x="19" y="9"/>
                    <a:pt x="19" y="9"/>
                  </a:cubicBezTo>
                  <a:cubicBezTo>
                    <a:pt x="19" y="0"/>
                    <a:pt x="19" y="0"/>
                    <a:pt x="19" y="0"/>
                  </a:cubicBezTo>
                  <a:cubicBezTo>
                    <a:pt x="0" y="0"/>
                    <a:pt x="0" y="0"/>
                    <a:pt x="0" y="0"/>
                  </a:cubicBezTo>
                  <a:close/>
                  <a:moveTo>
                    <a:pt x="28" y="0"/>
                  </a:moveTo>
                  <a:cubicBezTo>
                    <a:pt x="28" y="9"/>
                    <a:pt x="28" y="9"/>
                    <a:pt x="28" y="9"/>
                  </a:cubicBezTo>
                  <a:cubicBezTo>
                    <a:pt x="47" y="9"/>
                    <a:pt x="47" y="9"/>
                    <a:pt x="47" y="9"/>
                  </a:cubicBezTo>
                  <a:cubicBezTo>
                    <a:pt x="47" y="0"/>
                    <a:pt x="47" y="0"/>
                    <a:pt x="47" y="0"/>
                  </a:cubicBezTo>
                  <a:cubicBezTo>
                    <a:pt x="28" y="0"/>
                    <a:pt x="28" y="0"/>
                    <a:pt x="28" y="0"/>
                  </a:cubicBezTo>
                  <a:close/>
                  <a:moveTo>
                    <a:pt x="57" y="0"/>
                  </a:moveTo>
                  <a:cubicBezTo>
                    <a:pt x="57" y="9"/>
                    <a:pt x="57" y="9"/>
                    <a:pt x="57" y="9"/>
                  </a:cubicBezTo>
                  <a:cubicBezTo>
                    <a:pt x="76" y="9"/>
                    <a:pt x="76" y="9"/>
                    <a:pt x="76" y="9"/>
                  </a:cubicBezTo>
                  <a:cubicBezTo>
                    <a:pt x="76" y="0"/>
                    <a:pt x="76" y="0"/>
                    <a:pt x="76" y="0"/>
                  </a:cubicBezTo>
                  <a:cubicBezTo>
                    <a:pt x="57" y="0"/>
                    <a:pt x="57" y="0"/>
                    <a:pt x="57" y="0"/>
                  </a:cubicBezTo>
                  <a:close/>
                  <a:moveTo>
                    <a:pt x="85" y="0"/>
                  </a:moveTo>
                  <a:cubicBezTo>
                    <a:pt x="85" y="9"/>
                    <a:pt x="85" y="9"/>
                    <a:pt x="85" y="9"/>
                  </a:cubicBezTo>
                  <a:cubicBezTo>
                    <a:pt x="103" y="10"/>
                    <a:pt x="103" y="10"/>
                    <a:pt x="103" y="10"/>
                  </a:cubicBezTo>
                  <a:cubicBezTo>
                    <a:pt x="105" y="1"/>
                    <a:pt x="105" y="1"/>
                    <a:pt x="105" y="1"/>
                  </a:cubicBezTo>
                  <a:cubicBezTo>
                    <a:pt x="85" y="0"/>
                    <a:pt x="85" y="0"/>
                    <a:pt x="85" y="0"/>
                  </a:cubicBezTo>
                  <a:close/>
                  <a:moveTo>
                    <a:pt x="114" y="3"/>
                  </a:moveTo>
                  <a:cubicBezTo>
                    <a:pt x="133" y="8"/>
                    <a:pt x="133" y="8"/>
                    <a:pt x="133" y="8"/>
                  </a:cubicBezTo>
                  <a:cubicBezTo>
                    <a:pt x="130" y="17"/>
                    <a:pt x="130" y="17"/>
                    <a:pt x="130" y="17"/>
                  </a:cubicBezTo>
                  <a:cubicBezTo>
                    <a:pt x="124" y="14"/>
                    <a:pt x="118" y="13"/>
                    <a:pt x="112" y="12"/>
                  </a:cubicBezTo>
                  <a:cubicBezTo>
                    <a:pt x="114" y="3"/>
                    <a:pt x="114" y="3"/>
                    <a:pt x="114" y="3"/>
                  </a:cubicBezTo>
                  <a:close/>
                  <a:moveTo>
                    <a:pt x="142" y="13"/>
                  </a:moveTo>
                  <a:cubicBezTo>
                    <a:pt x="158" y="24"/>
                    <a:pt x="158" y="24"/>
                    <a:pt x="158" y="24"/>
                  </a:cubicBezTo>
                  <a:cubicBezTo>
                    <a:pt x="152" y="31"/>
                    <a:pt x="152" y="31"/>
                    <a:pt x="152" y="31"/>
                  </a:cubicBezTo>
                  <a:cubicBezTo>
                    <a:pt x="138" y="21"/>
                    <a:pt x="138" y="21"/>
                    <a:pt x="138" y="21"/>
                  </a:cubicBezTo>
                  <a:cubicBezTo>
                    <a:pt x="142" y="13"/>
                    <a:pt x="142" y="13"/>
                    <a:pt x="142" y="13"/>
                  </a:cubicBezTo>
                  <a:close/>
                  <a:moveTo>
                    <a:pt x="165" y="32"/>
                  </a:moveTo>
                  <a:cubicBezTo>
                    <a:pt x="175" y="49"/>
                    <a:pt x="175" y="49"/>
                    <a:pt x="175" y="49"/>
                  </a:cubicBezTo>
                  <a:cubicBezTo>
                    <a:pt x="167" y="53"/>
                    <a:pt x="167" y="53"/>
                    <a:pt x="167" y="53"/>
                  </a:cubicBezTo>
                  <a:cubicBezTo>
                    <a:pt x="158" y="38"/>
                    <a:pt x="158" y="38"/>
                    <a:pt x="158" y="38"/>
                  </a:cubicBezTo>
                  <a:cubicBezTo>
                    <a:pt x="165" y="32"/>
                    <a:pt x="165" y="32"/>
                    <a:pt x="165" y="32"/>
                  </a:cubicBezTo>
                  <a:close/>
                  <a:moveTo>
                    <a:pt x="179" y="58"/>
                  </a:moveTo>
                  <a:cubicBezTo>
                    <a:pt x="184" y="77"/>
                    <a:pt x="184" y="77"/>
                    <a:pt x="184" y="77"/>
                  </a:cubicBezTo>
                  <a:cubicBezTo>
                    <a:pt x="174" y="79"/>
                    <a:pt x="174" y="79"/>
                    <a:pt x="174" y="79"/>
                  </a:cubicBezTo>
                  <a:cubicBezTo>
                    <a:pt x="170" y="61"/>
                    <a:pt x="170" y="61"/>
                    <a:pt x="170" y="61"/>
                  </a:cubicBezTo>
                  <a:cubicBezTo>
                    <a:pt x="179" y="58"/>
                    <a:pt x="179" y="58"/>
                    <a:pt x="179" y="58"/>
                  </a:cubicBezTo>
                  <a:close/>
                  <a:moveTo>
                    <a:pt x="185" y="87"/>
                  </a:moveTo>
                  <a:cubicBezTo>
                    <a:pt x="185" y="106"/>
                    <a:pt x="185" y="106"/>
                    <a:pt x="185" y="106"/>
                  </a:cubicBezTo>
                  <a:cubicBezTo>
                    <a:pt x="176" y="106"/>
                    <a:pt x="176" y="106"/>
                    <a:pt x="176" y="106"/>
                  </a:cubicBezTo>
                  <a:cubicBezTo>
                    <a:pt x="175" y="88"/>
                    <a:pt x="175" y="88"/>
                    <a:pt x="175" y="88"/>
                  </a:cubicBezTo>
                  <a:cubicBezTo>
                    <a:pt x="185" y="87"/>
                    <a:pt x="185" y="87"/>
                    <a:pt x="185" y="87"/>
                  </a:cubicBezTo>
                  <a:close/>
                  <a:moveTo>
                    <a:pt x="185" y="116"/>
                  </a:moveTo>
                  <a:cubicBezTo>
                    <a:pt x="185" y="135"/>
                    <a:pt x="185" y="135"/>
                    <a:pt x="185" y="135"/>
                  </a:cubicBezTo>
                  <a:cubicBezTo>
                    <a:pt x="176" y="135"/>
                    <a:pt x="176" y="135"/>
                    <a:pt x="176" y="135"/>
                  </a:cubicBezTo>
                  <a:cubicBezTo>
                    <a:pt x="176" y="116"/>
                    <a:pt x="176" y="116"/>
                    <a:pt x="176" y="116"/>
                  </a:cubicBezTo>
                  <a:cubicBezTo>
                    <a:pt x="185" y="116"/>
                    <a:pt x="185" y="116"/>
                    <a:pt x="185" y="1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50" name="Freeform 35"/>
            <p:cNvSpPr>
              <a:spLocks noChangeAspect="1" noEditPoints="1"/>
            </p:cNvSpPr>
            <p:nvPr/>
          </p:nvSpPr>
          <p:spPr bwMode="auto">
            <a:xfrm>
              <a:off x="5968930" y="3286466"/>
              <a:ext cx="252347" cy="169832"/>
            </a:xfrm>
            <a:custGeom>
              <a:avLst/>
              <a:gdLst>
                <a:gd name="T0" fmla="*/ 135 w 157"/>
                <a:gd name="T1" fmla="*/ 46 h 106"/>
                <a:gd name="T2" fmla="*/ 136 w 157"/>
                <a:gd name="T3" fmla="*/ 37 h 106"/>
                <a:gd name="T4" fmla="*/ 99 w 157"/>
                <a:gd name="T5" fmla="*/ 0 h 106"/>
                <a:gd name="T6" fmla="*/ 73 w 157"/>
                <a:gd name="T7" fmla="*/ 18 h 106"/>
                <a:gd name="T8" fmla="*/ 45 w 157"/>
                <a:gd name="T9" fmla="*/ 8 h 106"/>
                <a:gd name="T10" fmla="*/ 19 w 157"/>
                <a:gd name="T11" fmla="*/ 39 h 106"/>
                <a:gd name="T12" fmla="*/ 20 w 157"/>
                <a:gd name="T13" fmla="*/ 47 h 106"/>
                <a:gd name="T14" fmla="*/ 0 w 157"/>
                <a:gd name="T15" fmla="*/ 75 h 106"/>
                <a:gd name="T16" fmla="*/ 31 w 157"/>
                <a:gd name="T17" fmla="*/ 106 h 106"/>
                <a:gd name="T18" fmla="*/ 126 w 157"/>
                <a:gd name="T19" fmla="*/ 106 h 106"/>
                <a:gd name="T20" fmla="*/ 157 w 157"/>
                <a:gd name="T21" fmla="*/ 75 h 106"/>
                <a:gd name="T22" fmla="*/ 135 w 157"/>
                <a:gd name="T23" fmla="*/ 46 h 106"/>
                <a:gd name="T24" fmla="*/ 120 w 157"/>
                <a:gd name="T25" fmla="*/ 100 h 106"/>
                <a:gd name="T26" fmla="*/ 79 w 157"/>
                <a:gd name="T27" fmla="*/ 100 h 106"/>
                <a:gd name="T28" fmla="*/ 103 w 157"/>
                <a:gd name="T29" fmla="*/ 75 h 106"/>
                <a:gd name="T30" fmla="*/ 102 w 157"/>
                <a:gd name="T31" fmla="*/ 72 h 106"/>
                <a:gd name="T32" fmla="*/ 92 w 157"/>
                <a:gd name="T33" fmla="*/ 72 h 106"/>
                <a:gd name="T34" fmla="*/ 92 w 157"/>
                <a:gd name="T35" fmla="*/ 68 h 106"/>
                <a:gd name="T36" fmla="*/ 92 w 157"/>
                <a:gd name="T37" fmla="*/ 37 h 106"/>
                <a:gd name="T38" fmla="*/ 90 w 157"/>
                <a:gd name="T39" fmla="*/ 35 h 106"/>
                <a:gd name="T40" fmla="*/ 64 w 157"/>
                <a:gd name="T41" fmla="*/ 35 h 106"/>
                <a:gd name="T42" fmla="*/ 62 w 157"/>
                <a:gd name="T43" fmla="*/ 37 h 106"/>
                <a:gd name="T44" fmla="*/ 62 w 157"/>
                <a:gd name="T45" fmla="*/ 68 h 106"/>
                <a:gd name="T46" fmla="*/ 62 w 157"/>
                <a:gd name="T47" fmla="*/ 73 h 106"/>
                <a:gd name="T48" fmla="*/ 51 w 157"/>
                <a:gd name="T49" fmla="*/ 73 h 106"/>
                <a:gd name="T50" fmla="*/ 50 w 157"/>
                <a:gd name="T51" fmla="*/ 76 h 106"/>
                <a:gd name="T52" fmla="*/ 75 w 157"/>
                <a:gd name="T53" fmla="*/ 100 h 106"/>
                <a:gd name="T54" fmla="*/ 38 w 157"/>
                <a:gd name="T55" fmla="*/ 100 h 106"/>
                <a:gd name="T56" fmla="*/ 11 w 157"/>
                <a:gd name="T57" fmla="*/ 74 h 106"/>
                <a:gd name="T58" fmla="*/ 29 w 157"/>
                <a:gd name="T59" fmla="*/ 50 h 106"/>
                <a:gd name="T60" fmla="*/ 28 w 157"/>
                <a:gd name="T61" fmla="*/ 44 h 106"/>
                <a:gd name="T62" fmla="*/ 50 w 157"/>
                <a:gd name="T63" fmla="*/ 17 h 106"/>
                <a:gd name="T64" fmla="*/ 74 w 157"/>
                <a:gd name="T65" fmla="*/ 29 h 106"/>
                <a:gd name="T66" fmla="*/ 97 w 157"/>
                <a:gd name="T67" fmla="*/ 10 h 106"/>
                <a:gd name="T68" fmla="*/ 128 w 157"/>
                <a:gd name="T69" fmla="*/ 42 h 106"/>
                <a:gd name="T70" fmla="*/ 127 w 157"/>
                <a:gd name="T71" fmla="*/ 49 h 106"/>
                <a:gd name="T72" fmla="*/ 147 w 157"/>
                <a:gd name="T73" fmla="*/ 74 h 106"/>
                <a:gd name="T74" fmla="*/ 120 w 157"/>
                <a:gd name="T75" fmla="*/ 10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sp>
          <p:nvSpPr>
            <p:cNvPr id="51" name="Freeform 61"/>
            <p:cNvSpPr>
              <a:spLocks noChangeAspect="1"/>
            </p:cNvSpPr>
            <p:nvPr/>
          </p:nvSpPr>
          <p:spPr bwMode="auto">
            <a:xfrm>
              <a:off x="2907449" y="3557879"/>
              <a:ext cx="215843" cy="223796"/>
            </a:xfrm>
            <a:custGeom>
              <a:avLst/>
              <a:gdLst>
                <a:gd name="T0" fmla="*/ 99 w 137"/>
                <a:gd name="T1" fmla="*/ 57 h 142"/>
                <a:gd name="T2" fmla="*/ 137 w 137"/>
                <a:gd name="T3" fmla="*/ 57 h 142"/>
                <a:gd name="T4" fmla="*/ 76 w 137"/>
                <a:gd name="T5" fmla="*/ 4 h 142"/>
                <a:gd name="T6" fmla="*/ 69 w 137"/>
                <a:gd name="T7" fmla="*/ 0 h 142"/>
                <a:gd name="T8" fmla="*/ 62 w 137"/>
                <a:gd name="T9" fmla="*/ 4 h 142"/>
                <a:gd name="T10" fmla="*/ 0 w 137"/>
                <a:gd name="T11" fmla="*/ 57 h 142"/>
                <a:gd name="T12" fmla="*/ 39 w 137"/>
                <a:gd name="T13" fmla="*/ 57 h 142"/>
                <a:gd name="T14" fmla="*/ 62 w 137"/>
                <a:gd name="T15" fmla="*/ 4 h 142"/>
                <a:gd name="T16" fmla="*/ 62 w 137"/>
                <a:gd name="T17" fmla="*/ 5 h 142"/>
                <a:gd name="T18" fmla="*/ 43 w 137"/>
                <a:gd name="T19" fmla="*/ 57 h 142"/>
                <a:gd name="T20" fmla="*/ 64 w 137"/>
                <a:gd name="T21" fmla="*/ 57 h 142"/>
                <a:gd name="T22" fmla="*/ 64 w 137"/>
                <a:gd name="T23" fmla="*/ 122 h 142"/>
                <a:gd name="T24" fmla="*/ 64 w 137"/>
                <a:gd name="T25" fmla="*/ 125 h 142"/>
                <a:gd name="T26" fmla="*/ 64 w 137"/>
                <a:gd name="T27" fmla="*/ 130 h 142"/>
                <a:gd name="T28" fmla="*/ 76 w 137"/>
                <a:gd name="T29" fmla="*/ 142 h 142"/>
                <a:gd name="T30" fmla="*/ 87 w 137"/>
                <a:gd name="T31" fmla="*/ 130 h 142"/>
                <a:gd name="T32" fmla="*/ 87 w 137"/>
                <a:gd name="T33" fmla="*/ 125 h 142"/>
                <a:gd name="T34" fmla="*/ 79 w 137"/>
                <a:gd name="T35" fmla="*/ 125 h 142"/>
                <a:gd name="T36" fmla="*/ 79 w 137"/>
                <a:gd name="T37" fmla="*/ 127 h 142"/>
                <a:gd name="T38" fmla="*/ 79 w 137"/>
                <a:gd name="T39" fmla="*/ 129 h 142"/>
                <a:gd name="T40" fmla="*/ 76 w 137"/>
                <a:gd name="T41" fmla="*/ 133 h 142"/>
                <a:gd name="T42" fmla="*/ 72 w 137"/>
                <a:gd name="T43" fmla="*/ 129 h 142"/>
                <a:gd name="T44" fmla="*/ 72 w 137"/>
                <a:gd name="T45" fmla="*/ 127 h 142"/>
                <a:gd name="T46" fmla="*/ 72 w 137"/>
                <a:gd name="T47" fmla="*/ 125 h 142"/>
                <a:gd name="T48" fmla="*/ 72 w 137"/>
                <a:gd name="T49" fmla="*/ 111 h 142"/>
                <a:gd name="T50" fmla="*/ 72 w 137"/>
                <a:gd name="T51" fmla="*/ 57 h 142"/>
                <a:gd name="T52" fmla="*/ 94 w 137"/>
                <a:gd name="T53" fmla="*/ 57 h 142"/>
                <a:gd name="T54" fmla="*/ 76 w 137"/>
                <a:gd name="T55" fmla="*/ 5 h 142"/>
                <a:gd name="T56" fmla="*/ 76 w 137"/>
                <a:gd name="T57" fmla="*/ 4 h 142"/>
                <a:gd name="T58" fmla="*/ 99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99" y="57"/>
                  </a:moveTo>
                  <a:cubicBezTo>
                    <a:pt x="137" y="57"/>
                    <a:pt x="137" y="57"/>
                    <a:pt x="137" y="57"/>
                  </a:cubicBezTo>
                  <a:cubicBezTo>
                    <a:pt x="130" y="28"/>
                    <a:pt x="105" y="7"/>
                    <a:pt x="76" y="4"/>
                  </a:cubicBezTo>
                  <a:cubicBezTo>
                    <a:pt x="74" y="1"/>
                    <a:pt x="72" y="0"/>
                    <a:pt x="69" y="0"/>
                  </a:cubicBezTo>
                  <a:cubicBezTo>
                    <a:pt x="66" y="0"/>
                    <a:pt x="64" y="1"/>
                    <a:pt x="62" y="4"/>
                  </a:cubicBezTo>
                  <a:cubicBezTo>
                    <a:pt x="32" y="6"/>
                    <a:pt x="7" y="28"/>
                    <a:pt x="0" y="57"/>
                  </a:cubicBezTo>
                  <a:cubicBezTo>
                    <a:pt x="39" y="57"/>
                    <a:pt x="39" y="57"/>
                    <a:pt x="39" y="57"/>
                  </a:cubicBezTo>
                  <a:cubicBezTo>
                    <a:pt x="39" y="24"/>
                    <a:pt x="58" y="7"/>
                    <a:pt x="62" y="4"/>
                  </a:cubicBezTo>
                  <a:cubicBezTo>
                    <a:pt x="62" y="4"/>
                    <a:pt x="62" y="5"/>
                    <a:pt x="62" y="5"/>
                  </a:cubicBezTo>
                  <a:cubicBezTo>
                    <a:pt x="41" y="31"/>
                    <a:pt x="43" y="57"/>
                    <a:pt x="43" y="57"/>
                  </a:cubicBezTo>
                  <a:cubicBezTo>
                    <a:pt x="64" y="57"/>
                    <a:pt x="64" y="57"/>
                    <a:pt x="64" y="57"/>
                  </a:cubicBezTo>
                  <a:cubicBezTo>
                    <a:pt x="64" y="122"/>
                    <a:pt x="64" y="122"/>
                    <a:pt x="64" y="122"/>
                  </a:cubicBezTo>
                  <a:cubicBezTo>
                    <a:pt x="64" y="125"/>
                    <a:pt x="64" y="125"/>
                    <a:pt x="64" y="125"/>
                  </a:cubicBezTo>
                  <a:cubicBezTo>
                    <a:pt x="64" y="130"/>
                    <a:pt x="64" y="130"/>
                    <a:pt x="64" y="130"/>
                  </a:cubicBezTo>
                  <a:cubicBezTo>
                    <a:pt x="64" y="136"/>
                    <a:pt x="69" y="142"/>
                    <a:pt x="76" y="142"/>
                  </a:cubicBezTo>
                  <a:cubicBezTo>
                    <a:pt x="82" y="142"/>
                    <a:pt x="87" y="136"/>
                    <a:pt x="87" y="130"/>
                  </a:cubicBezTo>
                  <a:cubicBezTo>
                    <a:pt x="87" y="125"/>
                    <a:pt x="87" y="125"/>
                    <a:pt x="87" y="125"/>
                  </a:cubicBezTo>
                  <a:cubicBezTo>
                    <a:pt x="79" y="125"/>
                    <a:pt x="79" y="125"/>
                    <a:pt x="79" y="125"/>
                  </a:cubicBezTo>
                  <a:cubicBezTo>
                    <a:pt x="79" y="127"/>
                    <a:pt x="79" y="127"/>
                    <a:pt x="79" y="127"/>
                  </a:cubicBezTo>
                  <a:cubicBezTo>
                    <a:pt x="79" y="129"/>
                    <a:pt x="79" y="129"/>
                    <a:pt x="79" y="129"/>
                  </a:cubicBezTo>
                  <a:cubicBezTo>
                    <a:pt x="79" y="131"/>
                    <a:pt x="78" y="133"/>
                    <a:pt x="76" y="133"/>
                  </a:cubicBezTo>
                  <a:cubicBezTo>
                    <a:pt x="74" y="133"/>
                    <a:pt x="72" y="131"/>
                    <a:pt x="72" y="129"/>
                  </a:cubicBezTo>
                  <a:cubicBezTo>
                    <a:pt x="72" y="127"/>
                    <a:pt x="72" y="127"/>
                    <a:pt x="72" y="127"/>
                  </a:cubicBezTo>
                  <a:cubicBezTo>
                    <a:pt x="72" y="125"/>
                    <a:pt x="72" y="125"/>
                    <a:pt x="72" y="125"/>
                  </a:cubicBezTo>
                  <a:cubicBezTo>
                    <a:pt x="72" y="111"/>
                    <a:pt x="72" y="111"/>
                    <a:pt x="72" y="111"/>
                  </a:cubicBezTo>
                  <a:cubicBezTo>
                    <a:pt x="72" y="57"/>
                    <a:pt x="72" y="57"/>
                    <a:pt x="72" y="57"/>
                  </a:cubicBezTo>
                  <a:cubicBezTo>
                    <a:pt x="94" y="57"/>
                    <a:pt x="94" y="57"/>
                    <a:pt x="94" y="57"/>
                  </a:cubicBezTo>
                  <a:cubicBezTo>
                    <a:pt x="94" y="57"/>
                    <a:pt x="97" y="31"/>
                    <a:pt x="76" y="5"/>
                  </a:cubicBezTo>
                  <a:cubicBezTo>
                    <a:pt x="76" y="5"/>
                    <a:pt x="76" y="4"/>
                    <a:pt x="76" y="4"/>
                  </a:cubicBezTo>
                  <a:cubicBezTo>
                    <a:pt x="80" y="7"/>
                    <a:pt x="99" y="24"/>
                    <a:pt x="99" y="57"/>
                  </a:cubicBezTo>
                  <a:close/>
                </a:path>
              </a:pathLst>
            </a:custGeom>
            <a:solidFill>
              <a:schemeClr val="bg1"/>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grpSp>
          <p:nvGrpSpPr>
            <p:cNvPr id="43008" name="Group 24"/>
            <p:cNvGrpSpPr>
              <a:grpSpLocks noChangeAspect="1"/>
            </p:cNvGrpSpPr>
            <p:nvPr/>
          </p:nvGrpSpPr>
          <p:grpSpPr>
            <a:xfrm>
              <a:off x="5623995" y="4050629"/>
              <a:ext cx="216000" cy="243629"/>
              <a:chOff x="5513440" y="1766202"/>
              <a:chExt cx="429274" cy="484183"/>
            </a:xfrm>
            <a:solidFill>
              <a:schemeClr val="bg1"/>
            </a:solidFill>
          </p:grpSpPr>
          <p:sp>
            <p:nvSpPr>
              <p:cNvPr id="53"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54"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55"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grpSp>
          <p:nvGrpSpPr>
            <p:cNvPr id="43009" name="Group 33"/>
            <p:cNvGrpSpPr>
              <a:grpSpLocks noChangeAspect="1"/>
            </p:cNvGrpSpPr>
            <p:nvPr/>
          </p:nvGrpSpPr>
          <p:grpSpPr>
            <a:xfrm>
              <a:off x="3289372" y="3001710"/>
              <a:ext cx="216000" cy="183437"/>
              <a:chOff x="2950272" y="1314466"/>
              <a:chExt cx="496661" cy="421788"/>
            </a:xfrm>
            <a:solidFill>
              <a:schemeClr val="bg1"/>
            </a:solidFill>
          </p:grpSpPr>
          <p:sp>
            <p:nvSpPr>
              <p:cNvPr id="62" name="Freeform 12"/>
              <p:cNvSpPr>
                <a:spLocks/>
              </p:cNvSpPr>
              <p:nvPr/>
            </p:nvSpPr>
            <p:spPr bwMode="auto">
              <a:xfrm>
                <a:off x="3107507" y="1559052"/>
                <a:ext cx="89848" cy="89848"/>
              </a:xfrm>
              <a:custGeom>
                <a:avLst/>
                <a:gdLst>
                  <a:gd name="T0" fmla="*/ 36 w 36"/>
                  <a:gd name="T1" fmla="*/ 20 h 36"/>
                  <a:gd name="T2" fmla="*/ 16 w 36"/>
                  <a:gd name="T3" fmla="*/ 0 h 36"/>
                  <a:gd name="T4" fmla="*/ 16 w 36"/>
                  <a:gd name="T5" fmla="*/ 0 h 36"/>
                  <a:gd name="T6" fmla="*/ 0 w 36"/>
                  <a:gd name="T7" fmla="*/ 36 h 36"/>
                  <a:gd name="T8" fmla="*/ 36 w 36"/>
                  <a:gd name="T9" fmla="*/ 20 h 36"/>
                </a:gdLst>
                <a:ahLst/>
                <a:cxnLst>
                  <a:cxn ang="0">
                    <a:pos x="T0" y="T1"/>
                  </a:cxn>
                  <a:cxn ang="0">
                    <a:pos x="T2" y="T3"/>
                  </a:cxn>
                  <a:cxn ang="0">
                    <a:pos x="T4" y="T5"/>
                  </a:cxn>
                  <a:cxn ang="0">
                    <a:pos x="T6" y="T7"/>
                  </a:cxn>
                  <a:cxn ang="0">
                    <a:pos x="T8" y="T9"/>
                  </a:cxn>
                </a:cxnLst>
                <a:rect l="0" t="0" r="r" b="b"/>
                <a:pathLst>
                  <a:path w="36" h="36">
                    <a:moveTo>
                      <a:pt x="36" y="20"/>
                    </a:moveTo>
                    <a:lnTo>
                      <a:pt x="16" y="0"/>
                    </a:lnTo>
                    <a:lnTo>
                      <a:pt x="16" y="0"/>
                    </a:lnTo>
                    <a:lnTo>
                      <a:pt x="0" y="36"/>
                    </a:ln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63" name="Rectangle 13"/>
              <p:cNvSpPr>
                <a:spLocks noChangeArrowheads="1"/>
              </p:cNvSpPr>
              <p:nvPr/>
            </p:nvSpPr>
            <p:spPr bwMode="auto">
              <a:xfrm>
                <a:off x="3197355" y="1608968"/>
                <a:ext cx="2497" cy="24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64" name="Freeform 14"/>
              <p:cNvSpPr>
                <a:spLocks/>
              </p:cNvSpPr>
              <p:nvPr/>
            </p:nvSpPr>
            <p:spPr bwMode="auto">
              <a:xfrm>
                <a:off x="3159917" y="1344415"/>
                <a:ext cx="227117" cy="222125"/>
              </a:xfrm>
              <a:custGeom>
                <a:avLst/>
                <a:gdLst>
                  <a:gd name="T0" fmla="*/ 81 w 91"/>
                  <a:gd name="T1" fmla="*/ 0 h 89"/>
                  <a:gd name="T2" fmla="*/ 0 w 91"/>
                  <a:gd name="T3" fmla="*/ 81 h 89"/>
                  <a:gd name="T4" fmla="*/ 8 w 91"/>
                  <a:gd name="T5" fmla="*/ 89 h 89"/>
                  <a:gd name="T6" fmla="*/ 91 w 91"/>
                  <a:gd name="T7" fmla="*/ 8 h 89"/>
                  <a:gd name="T8" fmla="*/ 81 w 91"/>
                  <a:gd name="T9" fmla="*/ 0 h 89"/>
                </a:gdLst>
                <a:ahLst/>
                <a:cxnLst>
                  <a:cxn ang="0">
                    <a:pos x="T0" y="T1"/>
                  </a:cxn>
                  <a:cxn ang="0">
                    <a:pos x="T2" y="T3"/>
                  </a:cxn>
                  <a:cxn ang="0">
                    <a:pos x="T4" y="T5"/>
                  </a:cxn>
                  <a:cxn ang="0">
                    <a:pos x="T6" y="T7"/>
                  </a:cxn>
                  <a:cxn ang="0">
                    <a:pos x="T8" y="T9"/>
                  </a:cxn>
                </a:cxnLst>
                <a:rect l="0" t="0" r="r" b="b"/>
                <a:pathLst>
                  <a:path w="91" h="89">
                    <a:moveTo>
                      <a:pt x="81" y="0"/>
                    </a:moveTo>
                    <a:lnTo>
                      <a:pt x="0" y="81"/>
                    </a:lnTo>
                    <a:lnTo>
                      <a:pt x="8" y="89"/>
                    </a:lnTo>
                    <a:lnTo>
                      <a:pt x="91" y="8"/>
                    </a:ln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65" name="Freeform 15"/>
              <p:cNvSpPr>
                <a:spLocks/>
              </p:cNvSpPr>
              <p:nvPr/>
            </p:nvSpPr>
            <p:spPr bwMode="auto">
              <a:xfrm>
                <a:off x="3189867" y="1374365"/>
                <a:ext cx="227117" cy="224620"/>
              </a:xfrm>
              <a:custGeom>
                <a:avLst/>
                <a:gdLst>
                  <a:gd name="T0" fmla="*/ 0 w 91"/>
                  <a:gd name="T1" fmla="*/ 82 h 90"/>
                  <a:gd name="T2" fmla="*/ 8 w 91"/>
                  <a:gd name="T3" fmla="*/ 90 h 90"/>
                  <a:gd name="T4" fmla="*/ 91 w 91"/>
                  <a:gd name="T5" fmla="*/ 8 h 90"/>
                  <a:gd name="T6" fmla="*/ 83 w 91"/>
                  <a:gd name="T7" fmla="*/ 0 h 90"/>
                  <a:gd name="T8" fmla="*/ 0 w 91"/>
                  <a:gd name="T9" fmla="*/ 82 h 90"/>
                </a:gdLst>
                <a:ahLst/>
                <a:cxnLst>
                  <a:cxn ang="0">
                    <a:pos x="T0" y="T1"/>
                  </a:cxn>
                  <a:cxn ang="0">
                    <a:pos x="T2" y="T3"/>
                  </a:cxn>
                  <a:cxn ang="0">
                    <a:pos x="T4" y="T5"/>
                  </a:cxn>
                  <a:cxn ang="0">
                    <a:pos x="T6" y="T7"/>
                  </a:cxn>
                  <a:cxn ang="0">
                    <a:pos x="T8" y="T9"/>
                  </a:cxn>
                </a:cxnLst>
                <a:rect l="0" t="0" r="r" b="b"/>
                <a:pathLst>
                  <a:path w="91" h="90">
                    <a:moveTo>
                      <a:pt x="0" y="82"/>
                    </a:moveTo>
                    <a:lnTo>
                      <a:pt x="8" y="90"/>
                    </a:lnTo>
                    <a:lnTo>
                      <a:pt x="91" y="8"/>
                    </a:lnTo>
                    <a:lnTo>
                      <a:pt x="83" y="0"/>
                    </a:lnTo>
                    <a:lnTo>
                      <a:pt x="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66" name="Freeform 16"/>
              <p:cNvSpPr>
                <a:spLocks/>
              </p:cNvSpPr>
              <p:nvPr/>
            </p:nvSpPr>
            <p:spPr bwMode="auto">
              <a:xfrm>
                <a:off x="3377051" y="1314466"/>
                <a:ext cx="69882" cy="64890"/>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3"/>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67" name="Freeform 17"/>
              <p:cNvSpPr>
                <a:spLocks/>
              </p:cNvSpPr>
              <p:nvPr/>
            </p:nvSpPr>
            <p:spPr bwMode="auto">
              <a:xfrm>
                <a:off x="2950272" y="1324449"/>
                <a:ext cx="416796" cy="411805"/>
              </a:xfrm>
              <a:custGeom>
                <a:avLst/>
                <a:gdLst>
                  <a:gd name="T0" fmla="*/ 147 w 167"/>
                  <a:gd name="T1" fmla="*/ 145 h 165"/>
                  <a:gd name="T2" fmla="*/ 20 w 167"/>
                  <a:gd name="T3" fmla="*/ 145 h 165"/>
                  <a:gd name="T4" fmla="*/ 20 w 167"/>
                  <a:gd name="T5" fmla="*/ 20 h 165"/>
                  <a:gd name="T6" fmla="*/ 139 w 167"/>
                  <a:gd name="T7" fmla="*/ 20 h 165"/>
                  <a:gd name="T8" fmla="*/ 160 w 167"/>
                  <a:gd name="T9" fmla="*/ 0 h 165"/>
                  <a:gd name="T10" fmla="*/ 0 w 167"/>
                  <a:gd name="T11" fmla="*/ 0 h 165"/>
                  <a:gd name="T12" fmla="*/ 0 w 167"/>
                  <a:gd name="T13" fmla="*/ 165 h 165"/>
                  <a:gd name="T14" fmla="*/ 167 w 167"/>
                  <a:gd name="T15" fmla="*/ 165 h 165"/>
                  <a:gd name="T16" fmla="*/ 167 w 167"/>
                  <a:gd name="T17" fmla="*/ 61 h 165"/>
                  <a:gd name="T18" fmla="*/ 147 w 167"/>
                  <a:gd name="T19" fmla="*/ 81 h 165"/>
                  <a:gd name="T20" fmla="*/ 147 w 167"/>
                  <a:gd name="T21" fmla="*/ 14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 h="165">
                    <a:moveTo>
                      <a:pt x="147" y="145"/>
                    </a:moveTo>
                    <a:lnTo>
                      <a:pt x="20" y="145"/>
                    </a:lnTo>
                    <a:lnTo>
                      <a:pt x="20" y="20"/>
                    </a:lnTo>
                    <a:lnTo>
                      <a:pt x="139" y="20"/>
                    </a:lnTo>
                    <a:lnTo>
                      <a:pt x="160" y="0"/>
                    </a:lnTo>
                    <a:lnTo>
                      <a:pt x="0" y="0"/>
                    </a:lnTo>
                    <a:lnTo>
                      <a:pt x="0" y="165"/>
                    </a:lnTo>
                    <a:lnTo>
                      <a:pt x="167" y="165"/>
                    </a:lnTo>
                    <a:lnTo>
                      <a:pt x="167" y="61"/>
                    </a:lnTo>
                    <a:lnTo>
                      <a:pt x="147" y="81"/>
                    </a:lnTo>
                    <a:lnTo>
                      <a:pt x="147"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grpSp>
          <p:nvGrpSpPr>
            <p:cNvPr id="43010" name="组合 68"/>
            <p:cNvGrpSpPr>
              <a:grpSpLocks noChangeAspect="1"/>
            </p:cNvGrpSpPr>
            <p:nvPr/>
          </p:nvGrpSpPr>
          <p:grpSpPr>
            <a:xfrm>
              <a:off x="5493311" y="2633965"/>
              <a:ext cx="216000" cy="181725"/>
              <a:chOff x="5146675" y="766763"/>
              <a:chExt cx="1590676" cy="1338263"/>
            </a:xfrm>
            <a:solidFill>
              <a:schemeClr val="bg1"/>
            </a:solidFill>
          </p:grpSpPr>
          <p:sp>
            <p:nvSpPr>
              <p:cNvPr id="70" name="Oval 18"/>
              <p:cNvSpPr>
                <a:spLocks noChangeArrowheads="1"/>
              </p:cNvSpPr>
              <p:nvPr/>
            </p:nvSpPr>
            <p:spPr bwMode="auto">
              <a:xfrm>
                <a:off x="5675313" y="766763"/>
                <a:ext cx="533400" cy="534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1" name="Freeform 19"/>
              <p:cNvSpPr>
                <a:spLocks/>
              </p:cNvSpPr>
              <p:nvPr/>
            </p:nvSpPr>
            <p:spPr bwMode="auto">
              <a:xfrm>
                <a:off x="5511800" y="1344613"/>
                <a:ext cx="860425" cy="760413"/>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2" name="Freeform 20"/>
              <p:cNvSpPr>
                <a:spLocks/>
              </p:cNvSpPr>
              <p:nvPr/>
            </p:nvSpPr>
            <p:spPr bwMode="auto">
              <a:xfrm>
                <a:off x="5900738" y="1319213"/>
                <a:ext cx="85725" cy="50800"/>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3" name="Freeform 21"/>
              <p:cNvSpPr>
                <a:spLocks/>
              </p:cNvSpPr>
              <p:nvPr/>
            </p:nvSpPr>
            <p:spPr bwMode="auto">
              <a:xfrm>
                <a:off x="5894388" y="1377951"/>
                <a:ext cx="95250"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4" name="Freeform 22"/>
              <p:cNvSpPr>
                <a:spLocks/>
              </p:cNvSpPr>
              <p:nvPr/>
            </p:nvSpPr>
            <p:spPr bwMode="auto">
              <a:xfrm>
                <a:off x="5432425" y="1427163"/>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5" name="Freeform 23"/>
              <p:cNvSpPr>
                <a:spLocks/>
              </p:cNvSpPr>
              <p:nvPr/>
            </p:nvSpPr>
            <p:spPr bwMode="auto">
              <a:xfrm>
                <a:off x="5146675" y="1401763"/>
                <a:ext cx="465138" cy="568325"/>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6" name="Freeform 24"/>
              <p:cNvSpPr>
                <a:spLocks/>
              </p:cNvSpPr>
              <p:nvPr/>
            </p:nvSpPr>
            <p:spPr bwMode="auto">
              <a:xfrm>
                <a:off x="5438775" y="1381126"/>
                <a:ext cx="61913" cy="41275"/>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7" name="Oval 25"/>
              <p:cNvSpPr>
                <a:spLocks noChangeArrowheads="1"/>
              </p:cNvSpPr>
              <p:nvPr/>
            </p:nvSpPr>
            <p:spPr bwMode="auto">
              <a:xfrm>
                <a:off x="5267325" y="966788"/>
                <a:ext cx="401638" cy="403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8" name="Freeform 26"/>
              <p:cNvSpPr>
                <a:spLocks/>
              </p:cNvSpPr>
              <p:nvPr/>
            </p:nvSpPr>
            <p:spPr bwMode="auto">
              <a:xfrm>
                <a:off x="6386513" y="1381126"/>
                <a:ext cx="61913" cy="41275"/>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79" name="Freeform 27"/>
              <p:cNvSpPr>
                <a:spLocks/>
              </p:cNvSpPr>
              <p:nvPr/>
            </p:nvSpPr>
            <p:spPr bwMode="auto">
              <a:xfrm>
                <a:off x="6380163" y="1427163"/>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80" name="Oval 28"/>
              <p:cNvSpPr>
                <a:spLocks noChangeArrowheads="1"/>
              </p:cNvSpPr>
              <p:nvPr/>
            </p:nvSpPr>
            <p:spPr bwMode="auto">
              <a:xfrm>
                <a:off x="6215063" y="966788"/>
                <a:ext cx="403225" cy="403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81" name="Freeform 29"/>
              <p:cNvSpPr>
                <a:spLocks/>
              </p:cNvSpPr>
              <p:nvPr/>
            </p:nvSpPr>
            <p:spPr bwMode="auto">
              <a:xfrm>
                <a:off x="6272213" y="1401763"/>
                <a:ext cx="465138" cy="568325"/>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grpSp>
        <p:grpSp>
          <p:nvGrpSpPr>
            <p:cNvPr id="43011" name="组合 81"/>
            <p:cNvGrpSpPr>
              <a:grpSpLocks noChangeAspect="1"/>
            </p:cNvGrpSpPr>
            <p:nvPr/>
          </p:nvGrpSpPr>
          <p:grpSpPr>
            <a:xfrm>
              <a:off x="3205941" y="2344412"/>
              <a:ext cx="216000" cy="200444"/>
              <a:chOff x="5278438" y="2973388"/>
              <a:chExt cx="1344613" cy="1247775"/>
            </a:xfrm>
            <a:solidFill>
              <a:schemeClr val="bg1"/>
            </a:solidFill>
          </p:grpSpPr>
          <p:sp>
            <p:nvSpPr>
              <p:cNvPr id="83"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sp>
            <p:nvSpPr>
              <p:cNvPr id="84" name="Freeform 68"/>
              <p:cNvSpPr>
                <a:spLocks/>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sp>
            <p:nvSpPr>
              <p:cNvPr id="85" name="Freeform 69"/>
              <p:cNvSpPr>
                <a:spLocks/>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sp>
            <p:nvSpPr>
              <p:cNvPr id="86"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grpSp>
        <p:grpSp>
          <p:nvGrpSpPr>
            <p:cNvPr id="43012" name="组合 86"/>
            <p:cNvGrpSpPr>
              <a:grpSpLocks noChangeAspect="1"/>
            </p:cNvGrpSpPr>
            <p:nvPr/>
          </p:nvGrpSpPr>
          <p:grpSpPr>
            <a:xfrm>
              <a:off x="3706368" y="1913923"/>
              <a:ext cx="216000" cy="167043"/>
              <a:chOff x="3175" y="747713"/>
              <a:chExt cx="1751013" cy="1354138"/>
            </a:xfrm>
            <a:solidFill>
              <a:schemeClr val="bg1"/>
            </a:solidFill>
          </p:grpSpPr>
          <p:sp>
            <p:nvSpPr>
              <p:cNvPr id="88" name="Freeform 6"/>
              <p:cNvSpPr>
                <a:spLocks/>
              </p:cNvSpPr>
              <p:nvPr/>
            </p:nvSpPr>
            <p:spPr bwMode="auto">
              <a:xfrm>
                <a:off x="3175" y="747713"/>
                <a:ext cx="1308100" cy="854075"/>
              </a:xfrm>
              <a:custGeom>
                <a:avLst/>
                <a:gdLst>
                  <a:gd name="T0" fmla="*/ 357 w 458"/>
                  <a:gd name="T1" fmla="*/ 8 h 299"/>
                  <a:gd name="T2" fmla="*/ 184 w 458"/>
                  <a:gd name="T3" fmla="*/ 54 h 299"/>
                  <a:gd name="T4" fmla="*/ 40 w 458"/>
                  <a:gd name="T5" fmla="*/ 161 h 299"/>
                  <a:gd name="T6" fmla="*/ 35 w 458"/>
                  <a:gd name="T7" fmla="*/ 277 h 299"/>
                  <a:gd name="T8" fmla="*/ 36 w 458"/>
                  <a:gd name="T9" fmla="*/ 279 h 299"/>
                  <a:gd name="T10" fmla="*/ 85 w 458"/>
                  <a:gd name="T11" fmla="*/ 288 h 299"/>
                  <a:gd name="T12" fmla="*/ 133 w 458"/>
                  <a:gd name="T13" fmla="*/ 256 h 299"/>
                  <a:gd name="T14" fmla="*/ 142 w 458"/>
                  <a:gd name="T15" fmla="*/ 207 h 299"/>
                  <a:gd name="T16" fmla="*/ 128 w 458"/>
                  <a:gd name="T17" fmla="*/ 195 h 299"/>
                  <a:gd name="T18" fmla="*/ 211 w 458"/>
                  <a:gd name="T19" fmla="*/ 112 h 299"/>
                  <a:gd name="T20" fmla="*/ 211 w 458"/>
                  <a:gd name="T21" fmla="*/ 112 h 299"/>
                  <a:gd name="T22" fmla="*/ 212 w 458"/>
                  <a:gd name="T23" fmla="*/ 112 h 299"/>
                  <a:gd name="T24" fmla="*/ 212 w 458"/>
                  <a:gd name="T25" fmla="*/ 112 h 299"/>
                  <a:gd name="T26" fmla="*/ 212 w 458"/>
                  <a:gd name="T27" fmla="*/ 112 h 299"/>
                  <a:gd name="T28" fmla="*/ 329 w 458"/>
                  <a:gd name="T29" fmla="*/ 97 h 299"/>
                  <a:gd name="T30" fmla="*/ 330 w 458"/>
                  <a:gd name="T31" fmla="*/ 116 h 299"/>
                  <a:gd name="T32" fmla="*/ 374 w 458"/>
                  <a:gd name="T33" fmla="*/ 139 h 299"/>
                  <a:gd name="T34" fmla="*/ 429 w 458"/>
                  <a:gd name="T35" fmla="*/ 121 h 299"/>
                  <a:gd name="T36" fmla="*/ 452 w 458"/>
                  <a:gd name="T37" fmla="*/ 77 h 299"/>
                  <a:gd name="T38" fmla="*/ 451 w 458"/>
                  <a:gd name="T39" fmla="*/ 75 h 299"/>
                  <a:gd name="T40" fmla="*/ 357 w 458"/>
                  <a:gd name="T41" fmla="*/ 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8" h="299">
                    <a:moveTo>
                      <a:pt x="357" y="8"/>
                    </a:moveTo>
                    <a:cubicBezTo>
                      <a:pt x="288" y="0"/>
                      <a:pt x="191" y="50"/>
                      <a:pt x="184" y="54"/>
                    </a:cubicBezTo>
                    <a:cubicBezTo>
                      <a:pt x="176" y="58"/>
                      <a:pt x="77" y="103"/>
                      <a:pt x="40" y="161"/>
                    </a:cubicBezTo>
                    <a:cubicBezTo>
                      <a:pt x="0" y="225"/>
                      <a:pt x="34" y="276"/>
                      <a:pt x="35" y="277"/>
                    </a:cubicBezTo>
                    <a:cubicBezTo>
                      <a:pt x="35" y="278"/>
                      <a:pt x="36" y="278"/>
                      <a:pt x="36" y="279"/>
                    </a:cubicBezTo>
                    <a:cubicBezTo>
                      <a:pt x="47" y="295"/>
                      <a:pt x="69" y="299"/>
                      <a:pt x="85" y="288"/>
                    </a:cubicBezTo>
                    <a:cubicBezTo>
                      <a:pt x="133" y="256"/>
                      <a:pt x="133" y="256"/>
                      <a:pt x="133" y="256"/>
                    </a:cubicBezTo>
                    <a:cubicBezTo>
                      <a:pt x="149" y="245"/>
                      <a:pt x="153" y="223"/>
                      <a:pt x="142" y="207"/>
                    </a:cubicBezTo>
                    <a:cubicBezTo>
                      <a:pt x="138" y="201"/>
                      <a:pt x="133" y="197"/>
                      <a:pt x="128" y="195"/>
                    </a:cubicBezTo>
                    <a:cubicBezTo>
                      <a:pt x="111" y="157"/>
                      <a:pt x="200" y="117"/>
                      <a:pt x="211" y="112"/>
                    </a:cubicBezTo>
                    <a:cubicBezTo>
                      <a:pt x="211" y="112"/>
                      <a:pt x="211" y="112"/>
                      <a:pt x="211" y="112"/>
                    </a:cubicBezTo>
                    <a:cubicBezTo>
                      <a:pt x="211" y="112"/>
                      <a:pt x="211" y="112"/>
                      <a:pt x="212" y="112"/>
                    </a:cubicBezTo>
                    <a:cubicBezTo>
                      <a:pt x="212" y="112"/>
                      <a:pt x="212" y="112"/>
                      <a:pt x="212" y="112"/>
                    </a:cubicBezTo>
                    <a:cubicBezTo>
                      <a:pt x="212" y="112"/>
                      <a:pt x="212" y="112"/>
                      <a:pt x="212" y="112"/>
                    </a:cubicBezTo>
                    <a:cubicBezTo>
                      <a:pt x="223" y="106"/>
                      <a:pt x="310" y="61"/>
                      <a:pt x="329" y="97"/>
                    </a:cubicBezTo>
                    <a:cubicBezTo>
                      <a:pt x="328" y="103"/>
                      <a:pt x="328" y="109"/>
                      <a:pt x="330" y="116"/>
                    </a:cubicBezTo>
                    <a:cubicBezTo>
                      <a:pt x="335" y="134"/>
                      <a:pt x="355" y="145"/>
                      <a:pt x="374" y="139"/>
                    </a:cubicBezTo>
                    <a:cubicBezTo>
                      <a:pt x="429" y="121"/>
                      <a:pt x="429" y="121"/>
                      <a:pt x="429" y="121"/>
                    </a:cubicBezTo>
                    <a:cubicBezTo>
                      <a:pt x="447" y="116"/>
                      <a:pt x="458" y="96"/>
                      <a:pt x="452" y="77"/>
                    </a:cubicBezTo>
                    <a:cubicBezTo>
                      <a:pt x="452" y="76"/>
                      <a:pt x="451" y="76"/>
                      <a:pt x="451" y="75"/>
                    </a:cubicBezTo>
                    <a:cubicBezTo>
                      <a:pt x="451" y="74"/>
                      <a:pt x="432" y="15"/>
                      <a:pt x="35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89" name="Freeform 7"/>
              <p:cNvSpPr>
                <a:spLocks noEditPoints="1"/>
              </p:cNvSpPr>
              <p:nvPr/>
            </p:nvSpPr>
            <p:spPr bwMode="auto">
              <a:xfrm>
                <a:off x="180975" y="1273176"/>
                <a:ext cx="1270000" cy="828675"/>
              </a:xfrm>
              <a:custGeom>
                <a:avLst/>
                <a:gdLst>
                  <a:gd name="T0" fmla="*/ 442 w 445"/>
                  <a:gd name="T1" fmla="*/ 213 h 290"/>
                  <a:gd name="T2" fmla="*/ 313 w 445"/>
                  <a:gd name="T3" fmla="*/ 55 h 290"/>
                  <a:gd name="T4" fmla="*/ 313 w 445"/>
                  <a:gd name="T5" fmla="*/ 26 h 290"/>
                  <a:gd name="T6" fmla="*/ 262 w 445"/>
                  <a:gd name="T7" fmla="*/ 26 h 290"/>
                  <a:gd name="T8" fmla="*/ 183 w 445"/>
                  <a:gd name="T9" fmla="*/ 30 h 290"/>
                  <a:gd name="T10" fmla="*/ 157 w 445"/>
                  <a:gd name="T11" fmla="*/ 0 h 290"/>
                  <a:gd name="T12" fmla="*/ 132 w 445"/>
                  <a:gd name="T13" fmla="*/ 46 h 290"/>
                  <a:gd name="T14" fmla="*/ 132 w 445"/>
                  <a:gd name="T15" fmla="*/ 48 h 290"/>
                  <a:gd name="T16" fmla="*/ 132 w 445"/>
                  <a:gd name="T17" fmla="*/ 53 h 290"/>
                  <a:gd name="T18" fmla="*/ 3 w 445"/>
                  <a:gd name="T19" fmla="*/ 213 h 290"/>
                  <a:gd name="T20" fmla="*/ 0 w 445"/>
                  <a:gd name="T21" fmla="*/ 234 h 290"/>
                  <a:gd name="T22" fmla="*/ 0 w 445"/>
                  <a:gd name="T23" fmla="*/ 278 h 290"/>
                  <a:gd name="T24" fmla="*/ 433 w 445"/>
                  <a:gd name="T25" fmla="*/ 290 h 290"/>
                  <a:gd name="T26" fmla="*/ 445 w 445"/>
                  <a:gd name="T27" fmla="*/ 234 h 290"/>
                  <a:gd name="T28" fmla="*/ 445 w 445"/>
                  <a:gd name="T29" fmla="*/ 230 h 290"/>
                  <a:gd name="T30" fmla="*/ 175 w 445"/>
                  <a:gd name="T31" fmla="*/ 246 h 290"/>
                  <a:gd name="T32" fmla="*/ 146 w 445"/>
                  <a:gd name="T33" fmla="*/ 240 h 290"/>
                  <a:gd name="T34" fmla="*/ 153 w 445"/>
                  <a:gd name="T35" fmla="*/ 211 h 290"/>
                  <a:gd name="T36" fmla="*/ 181 w 445"/>
                  <a:gd name="T37" fmla="*/ 218 h 290"/>
                  <a:gd name="T38" fmla="*/ 181 w 445"/>
                  <a:gd name="T39" fmla="*/ 187 h 290"/>
                  <a:gd name="T40" fmla="*/ 153 w 445"/>
                  <a:gd name="T41" fmla="*/ 193 h 290"/>
                  <a:gd name="T42" fmla="*/ 146 w 445"/>
                  <a:gd name="T43" fmla="*/ 164 h 290"/>
                  <a:gd name="T44" fmla="*/ 175 w 445"/>
                  <a:gd name="T45" fmla="*/ 158 h 290"/>
                  <a:gd name="T46" fmla="*/ 181 w 445"/>
                  <a:gd name="T47" fmla="*/ 187 h 290"/>
                  <a:gd name="T48" fmla="*/ 175 w 445"/>
                  <a:gd name="T49" fmla="*/ 140 h 290"/>
                  <a:gd name="T50" fmla="*/ 146 w 445"/>
                  <a:gd name="T51" fmla="*/ 134 h 290"/>
                  <a:gd name="T52" fmla="*/ 153 w 445"/>
                  <a:gd name="T53" fmla="*/ 105 h 290"/>
                  <a:gd name="T54" fmla="*/ 181 w 445"/>
                  <a:gd name="T55" fmla="*/ 111 h 290"/>
                  <a:gd name="T56" fmla="*/ 240 w 445"/>
                  <a:gd name="T57" fmla="*/ 240 h 290"/>
                  <a:gd name="T58" fmla="*/ 211 w 445"/>
                  <a:gd name="T59" fmla="*/ 246 h 290"/>
                  <a:gd name="T60" fmla="*/ 205 w 445"/>
                  <a:gd name="T61" fmla="*/ 218 h 290"/>
                  <a:gd name="T62" fmla="*/ 234 w 445"/>
                  <a:gd name="T63" fmla="*/ 211 h 290"/>
                  <a:gd name="T64" fmla="*/ 240 w 445"/>
                  <a:gd name="T65" fmla="*/ 240 h 290"/>
                  <a:gd name="T66" fmla="*/ 234 w 445"/>
                  <a:gd name="T67" fmla="*/ 193 h 290"/>
                  <a:gd name="T68" fmla="*/ 205 w 445"/>
                  <a:gd name="T69" fmla="*/ 187 h 290"/>
                  <a:gd name="T70" fmla="*/ 211 w 445"/>
                  <a:gd name="T71" fmla="*/ 158 h 290"/>
                  <a:gd name="T72" fmla="*/ 240 w 445"/>
                  <a:gd name="T73" fmla="*/ 164 h 290"/>
                  <a:gd name="T74" fmla="*/ 240 w 445"/>
                  <a:gd name="T75" fmla="*/ 134 h 290"/>
                  <a:gd name="T76" fmla="*/ 211 w 445"/>
                  <a:gd name="T77" fmla="*/ 140 h 290"/>
                  <a:gd name="T78" fmla="*/ 205 w 445"/>
                  <a:gd name="T79" fmla="*/ 111 h 290"/>
                  <a:gd name="T80" fmla="*/ 234 w 445"/>
                  <a:gd name="T81" fmla="*/ 105 h 290"/>
                  <a:gd name="T82" fmla="*/ 240 w 445"/>
                  <a:gd name="T83" fmla="*/ 134 h 290"/>
                  <a:gd name="T84" fmla="*/ 292 w 445"/>
                  <a:gd name="T85" fmla="*/ 246 h 290"/>
                  <a:gd name="T86" fmla="*/ 263 w 445"/>
                  <a:gd name="T87" fmla="*/ 240 h 290"/>
                  <a:gd name="T88" fmla="*/ 269 w 445"/>
                  <a:gd name="T89" fmla="*/ 211 h 290"/>
                  <a:gd name="T90" fmla="*/ 298 w 445"/>
                  <a:gd name="T91" fmla="*/ 218 h 290"/>
                  <a:gd name="T92" fmla="*/ 298 w 445"/>
                  <a:gd name="T93" fmla="*/ 187 h 290"/>
                  <a:gd name="T94" fmla="*/ 269 w 445"/>
                  <a:gd name="T95" fmla="*/ 193 h 290"/>
                  <a:gd name="T96" fmla="*/ 263 w 445"/>
                  <a:gd name="T97" fmla="*/ 164 h 290"/>
                  <a:gd name="T98" fmla="*/ 292 w 445"/>
                  <a:gd name="T99" fmla="*/ 158 h 290"/>
                  <a:gd name="T100" fmla="*/ 298 w 445"/>
                  <a:gd name="T101" fmla="*/ 187 h 290"/>
                  <a:gd name="T102" fmla="*/ 292 w 445"/>
                  <a:gd name="T103" fmla="*/ 140 h 290"/>
                  <a:gd name="T104" fmla="*/ 263 w 445"/>
                  <a:gd name="T105" fmla="*/ 134 h 290"/>
                  <a:gd name="T106" fmla="*/ 269 w 445"/>
                  <a:gd name="T107" fmla="*/ 105 h 290"/>
                  <a:gd name="T108" fmla="*/ 298 w 445"/>
                  <a:gd name="T109" fmla="*/ 11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5" h="290">
                    <a:moveTo>
                      <a:pt x="445" y="230"/>
                    </a:moveTo>
                    <a:cubicBezTo>
                      <a:pt x="445" y="224"/>
                      <a:pt x="444" y="218"/>
                      <a:pt x="442" y="213"/>
                    </a:cubicBezTo>
                    <a:cubicBezTo>
                      <a:pt x="433" y="184"/>
                      <a:pt x="397" y="165"/>
                      <a:pt x="397" y="165"/>
                    </a:cubicBezTo>
                    <a:cubicBezTo>
                      <a:pt x="325" y="114"/>
                      <a:pt x="314" y="77"/>
                      <a:pt x="313" y="55"/>
                    </a:cubicBezTo>
                    <a:cubicBezTo>
                      <a:pt x="313" y="54"/>
                      <a:pt x="313" y="54"/>
                      <a:pt x="313" y="53"/>
                    </a:cubicBezTo>
                    <a:cubicBezTo>
                      <a:pt x="313" y="26"/>
                      <a:pt x="313" y="26"/>
                      <a:pt x="313" y="26"/>
                    </a:cubicBezTo>
                    <a:cubicBezTo>
                      <a:pt x="313" y="12"/>
                      <a:pt x="302" y="0"/>
                      <a:pt x="288" y="0"/>
                    </a:cubicBezTo>
                    <a:cubicBezTo>
                      <a:pt x="274" y="0"/>
                      <a:pt x="262" y="12"/>
                      <a:pt x="262" y="26"/>
                    </a:cubicBezTo>
                    <a:cubicBezTo>
                      <a:pt x="262" y="29"/>
                      <a:pt x="262" y="29"/>
                      <a:pt x="262" y="29"/>
                    </a:cubicBezTo>
                    <a:cubicBezTo>
                      <a:pt x="220" y="42"/>
                      <a:pt x="193" y="34"/>
                      <a:pt x="183" y="30"/>
                    </a:cubicBezTo>
                    <a:cubicBezTo>
                      <a:pt x="183" y="26"/>
                      <a:pt x="183" y="26"/>
                      <a:pt x="183" y="26"/>
                    </a:cubicBezTo>
                    <a:cubicBezTo>
                      <a:pt x="183" y="12"/>
                      <a:pt x="172" y="0"/>
                      <a:pt x="157" y="0"/>
                    </a:cubicBezTo>
                    <a:cubicBezTo>
                      <a:pt x="143" y="0"/>
                      <a:pt x="132" y="12"/>
                      <a:pt x="132" y="26"/>
                    </a:cubicBezTo>
                    <a:cubicBezTo>
                      <a:pt x="132" y="46"/>
                      <a:pt x="132" y="46"/>
                      <a:pt x="132" y="46"/>
                    </a:cubicBezTo>
                    <a:cubicBezTo>
                      <a:pt x="131" y="46"/>
                      <a:pt x="131" y="46"/>
                      <a:pt x="131" y="46"/>
                    </a:cubicBezTo>
                    <a:cubicBezTo>
                      <a:pt x="131" y="46"/>
                      <a:pt x="132" y="47"/>
                      <a:pt x="132" y="48"/>
                    </a:cubicBezTo>
                    <a:cubicBezTo>
                      <a:pt x="132" y="53"/>
                      <a:pt x="132" y="53"/>
                      <a:pt x="132" y="53"/>
                    </a:cubicBezTo>
                    <a:cubicBezTo>
                      <a:pt x="132" y="53"/>
                      <a:pt x="132" y="53"/>
                      <a:pt x="132" y="53"/>
                    </a:cubicBezTo>
                    <a:cubicBezTo>
                      <a:pt x="131" y="73"/>
                      <a:pt x="122" y="113"/>
                      <a:pt x="48" y="165"/>
                    </a:cubicBezTo>
                    <a:cubicBezTo>
                      <a:pt x="48" y="165"/>
                      <a:pt x="11" y="184"/>
                      <a:pt x="3" y="213"/>
                    </a:cubicBezTo>
                    <a:cubicBezTo>
                      <a:pt x="1" y="218"/>
                      <a:pt x="0" y="224"/>
                      <a:pt x="0" y="230"/>
                    </a:cubicBezTo>
                    <a:cubicBezTo>
                      <a:pt x="0" y="231"/>
                      <a:pt x="0" y="232"/>
                      <a:pt x="0" y="234"/>
                    </a:cubicBezTo>
                    <a:cubicBezTo>
                      <a:pt x="0" y="234"/>
                      <a:pt x="0" y="234"/>
                      <a:pt x="0" y="234"/>
                    </a:cubicBezTo>
                    <a:cubicBezTo>
                      <a:pt x="0" y="278"/>
                      <a:pt x="0" y="278"/>
                      <a:pt x="0" y="278"/>
                    </a:cubicBezTo>
                    <a:cubicBezTo>
                      <a:pt x="0" y="285"/>
                      <a:pt x="6" y="290"/>
                      <a:pt x="12" y="290"/>
                    </a:cubicBezTo>
                    <a:cubicBezTo>
                      <a:pt x="433" y="290"/>
                      <a:pt x="433" y="290"/>
                      <a:pt x="433" y="290"/>
                    </a:cubicBezTo>
                    <a:cubicBezTo>
                      <a:pt x="439" y="290"/>
                      <a:pt x="445" y="285"/>
                      <a:pt x="445" y="278"/>
                    </a:cubicBezTo>
                    <a:cubicBezTo>
                      <a:pt x="445" y="234"/>
                      <a:pt x="445" y="234"/>
                      <a:pt x="445" y="234"/>
                    </a:cubicBezTo>
                    <a:cubicBezTo>
                      <a:pt x="445" y="234"/>
                      <a:pt x="445" y="234"/>
                      <a:pt x="445" y="234"/>
                    </a:cubicBezTo>
                    <a:cubicBezTo>
                      <a:pt x="445" y="232"/>
                      <a:pt x="445" y="231"/>
                      <a:pt x="445" y="230"/>
                    </a:cubicBezTo>
                    <a:close/>
                    <a:moveTo>
                      <a:pt x="181" y="240"/>
                    </a:moveTo>
                    <a:cubicBezTo>
                      <a:pt x="181" y="244"/>
                      <a:pt x="179" y="246"/>
                      <a:pt x="175" y="246"/>
                    </a:cubicBezTo>
                    <a:cubicBezTo>
                      <a:pt x="153" y="246"/>
                      <a:pt x="153" y="246"/>
                      <a:pt x="153" y="246"/>
                    </a:cubicBezTo>
                    <a:cubicBezTo>
                      <a:pt x="149" y="246"/>
                      <a:pt x="146" y="244"/>
                      <a:pt x="146" y="240"/>
                    </a:cubicBezTo>
                    <a:cubicBezTo>
                      <a:pt x="146" y="218"/>
                      <a:pt x="146" y="218"/>
                      <a:pt x="146" y="218"/>
                    </a:cubicBezTo>
                    <a:cubicBezTo>
                      <a:pt x="146" y="214"/>
                      <a:pt x="149" y="211"/>
                      <a:pt x="153" y="211"/>
                    </a:cubicBezTo>
                    <a:cubicBezTo>
                      <a:pt x="175" y="211"/>
                      <a:pt x="175" y="211"/>
                      <a:pt x="175" y="211"/>
                    </a:cubicBezTo>
                    <a:cubicBezTo>
                      <a:pt x="179" y="211"/>
                      <a:pt x="181" y="214"/>
                      <a:pt x="181" y="218"/>
                    </a:cubicBezTo>
                    <a:lnTo>
                      <a:pt x="181" y="240"/>
                    </a:lnTo>
                    <a:close/>
                    <a:moveTo>
                      <a:pt x="181" y="187"/>
                    </a:moveTo>
                    <a:cubicBezTo>
                      <a:pt x="181" y="190"/>
                      <a:pt x="179" y="193"/>
                      <a:pt x="175" y="193"/>
                    </a:cubicBezTo>
                    <a:cubicBezTo>
                      <a:pt x="153" y="193"/>
                      <a:pt x="153" y="193"/>
                      <a:pt x="153" y="193"/>
                    </a:cubicBezTo>
                    <a:cubicBezTo>
                      <a:pt x="149" y="193"/>
                      <a:pt x="146" y="190"/>
                      <a:pt x="146" y="187"/>
                    </a:cubicBezTo>
                    <a:cubicBezTo>
                      <a:pt x="146" y="164"/>
                      <a:pt x="146" y="164"/>
                      <a:pt x="146" y="164"/>
                    </a:cubicBezTo>
                    <a:cubicBezTo>
                      <a:pt x="146" y="161"/>
                      <a:pt x="149" y="158"/>
                      <a:pt x="153" y="158"/>
                    </a:cubicBezTo>
                    <a:cubicBezTo>
                      <a:pt x="175" y="158"/>
                      <a:pt x="175" y="158"/>
                      <a:pt x="175" y="158"/>
                    </a:cubicBezTo>
                    <a:cubicBezTo>
                      <a:pt x="179" y="158"/>
                      <a:pt x="181" y="161"/>
                      <a:pt x="181" y="164"/>
                    </a:cubicBezTo>
                    <a:lnTo>
                      <a:pt x="181" y="187"/>
                    </a:lnTo>
                    <a:close/>
                    <a:moveTo>
                      <a:pt x="181" y="134"/>
                    </a:moveTo>
                    <a:cubicBezTo>
                      <a:pt x="181" y="137"/>
                      <a:pt x="179" y="140"/>
                      <a:pt x="175" y="140"/>
                    </a:cubicBezTo>
                    <a:cubicBezTo>
                      <a:pt x="153" y="140"/>
                      <a:pt x="153" y="140"/>
                      <a:pt x="153" y="140"/>
                    </a:cubicBezTo>
                    <a:cubicBezTo>
                      <a:pt x="149" y="140"/>
                      <a:pt x="146" y="137"/>
                      <a:pt x="146" y="134"/>
                    </a:cubicBezTo>
                    <a:cubicBezTo>
                      <a:pt x="146" y="111"/>
                      <a:pt x="146" y="111"/>
                      <a:pt x="146" y="111"/>
                    </a:cubicBezTo>
                    <a:cubicBezTo>
                      <a:pt x="146" y="108"/>
                      <a:pt x="149" y="105"/>
                      <a:pt x="153" y="105"/>
                    </a:cubicBezTo>
                    <a:cubicBezTo>
                      <a:pt x="175" y="105"/>
                      <a:pt x="175" y="105"/>
                      <a:pt x="175" y="105"/>
                    </a:cubicBezTo>
                    <a:cubicBezTo>
                      <a:pt x="179" y="105"/>
                      <a:pt x="181" y="108"/>
                      <a:pt x="181" y="111"/>
                    </a:cubicBezTo>
                    <a:lnTo>
                      <a:pt x="181" y="134"/>
                    </a:lnTo>
                    <a:close/>
                    <a:moveTo>
                      <a:pt x="240" y="240"/>
                    </a:moveTo>
                    <a:cubicBezTo>
                      <a:pt x="240" y="244"/>
                      <a:pt x="237" y="246"/>
                      <a:pt x="234" y="246"/>
                    </a:cubicBezTo>
                    <a:cubicBezTo>
                      <a:pt x="211" y="246"/>
                      <a:pt x="211" y="246"/>
                      <a:pt x="211" y="246"/>
                    </a:cubicBezTo>
                    <a:cubicBezTo>
                      <a:pt x="208" y="246"/>
                      <a:pt x="205" y="244"/>
                      <a:pt x="205" y="240"/>
                    </a:cubicBezTo>
                    <a:cubicBezTo>
                      <a:pt x="205" y="218"/>
                      <a:pt x="205" y="218"/>
                      <a:pt x="205" y="218"/>
                    </a:cubicBezTo>
                    <a:cubicBezTo>
                      <a:pt x="205" y="214"/>
                      <a:pt x="208" y="211"/>
                      <a:pt x="211" y="211"/>
                    </a:cubicBezTo>
                    <a:cubicBezTo>
                      <a:pt x="234" y="211"/>
                      <a:pt x="234" y="211"/>
                      <a:pt x="234" y="211"/>
                    </a:cubicBezTo>
                    <a:cubicBezTo>
                      <a:pt x="237" y="211"/>
                      <a:pt x="240" y="214"/>
                      <a:pt x="240" y="218"/>
                    </a:cubicBezTo>
                    <a:lnTo>
                      <a:pt x="240" y="240"/>
                    </a:lnTo>
                    <a:close/>
                    <a:moveTo>
                      <a:pt x="240" y="187"/>
                    </a:moveTo>
                    <a:cubicBezTo>
                      <a:pt x="240" y="190"/>
                      <a:pt x="237" y="193"/>
                      <a:pt x="234" y="193"/>
                    </a:cubicBezTo>
                    <a:cubicBezTo>
                      <a:pt x="211" y="193"/>
                      <a:pt x="211" y="193"/>
                      <a:pt x="211" y="193"/>
                    </a:cubicBezTo>
                    <a:cubicBezTo>
                      <a:pt x="208" y="193"/>
                      <a:pt x="205" y="190"/>
                      <a:pt x="205" y="187"/>
                    </a:cubicBezTo>
                    <a:cubicBezTo>
                      <a:pt x="205" y="164"/>
                      <a:pt x="205" y="164"/>
                      <a:pt x="205" y="164"/>
                    </a:cubicBezTo>
                    <a:cubicBezTo>
                      <a:pt x="205" y="161"/>
                      <a:pt x="208" y="158"/>
                      <a:pt x="211" y="158"/>
                    </a:cubicBezTo>
                    <a:cubicBezTo>
                      <a:pt x="234" y="158"/>
                      <a:pt x="234" y="158"/>
                      <a:pt x="234" y="158"/>
                    </a:cubicBezTo>
                    <a:cubicBezTo>
                      <a:pt x="237" y="158"/>
                      <a:pt x="240" y="161"/>
                      <a:pt x="240" y="164"/>
                    </a:cubicBezTo>
                    <a:lnTo>
                      <a:pt x="240" y="187"/>
                    </a:lnTo>
                    <a:close/>
                    <a:moveTo>
                      <a:pt x="240" y="134"/>
                    </a:moveTo>
                    <a:cubicBezTo>
                      <a:pt x="240" y="137"/>
                      <a:pt x="237" y="140"/>
                      <a:pt x="234" y="140"/>
                    </a:cubicBezTo>
                    <a:cubicBezTo>
                      <a:pt x="211" y="140"/>
                      <a:pt x="211" y="140"/>
                      <a:pt x="211" y="140"/>
                    </a:cubicBezTo>
                    <a:cubicBezTo>
                      <a:pt x="208" y="140"/>
                      <a:pt x="205" y="137"/>
                      <a:pt x="205" y="134"/>
                    </a:cubicBezTo>
                    <a:cubicBezTo>
                      <a:pt x="205" y="111"/>
                      <a:pt x="205" y="111"/>
                      <a:pt x="205" y="111"/>
                    </a:cubicBezTo>
                    <a:cubicBezTo>
                      <a:pt x="205" y="108"/>
                      <a:pt x="208" y="105"/>
                      <a:pt x="211" y="105"/>
                    </a:cubicBezTo>
                    <a:cubicBezTo>
                      <a:pt x="234" y="105"/>
                      <a:pt x="234" y="105"/>
                      <a:pt x="234" y="105"/>
                    </a:cubicBezTo>
                    <a:cubicBezTo>
                      <a:pt x="237" y="105"/>
                      <a:pt x="240" y="108"/>
                      <a:pt x="240" y="111"/>
                    </a:cubicBezTo>
                    <a:lnTo>
                      <a:pt x="240" y="134"/>
                    </a:lnTo>
                    <a:close/>
                    <a:moveTo>
                      <a:pt x="298" y="240"/>
                    </a:moveTo>
                    <a:cubicBezTo>
                      <a:pt x="298" y="244"/>
                      <a:pt x="296" y="246"/>
                      <a:pt x="292" y="246"/>
                    </a:cubicBezTo>
                    <a:cubicBezTo>
                      <a:pt x="269" y="246"/>
                      <a:pt x="269" y="246"/>
                      <a:pt x="269" y="246"/>
                    </a:cubicBezTo>
                    <a:cubicBezTo>
                      <a:pt x="266" y="246"/>
                      <a:pt x="263" y="244"/>
                      <a:pt x="263" y="240"/>
                    </a:cubicBezTo>
                    <a:cubicBezTo>
                      <a:pt x="263" y="218"/>
                      <a:pt x="263" y="218"/>
                      <a:pt x="263" y="218"/>
                    </a:cubicBezTo>
                    <a:cubicBezTo>
                      <a:pt x="263" y="214"/>
                      <a:pt x="266" y="211"/>
                      <a:pt x="269" y="211"/>
                    </a:cubicBezTo>
                    <a:cubicBezTo>
                      <a:pt x="292" y="211"/>
                      <a:pt x="292" y="211"/>
                      <a:pt x="292" y="211"/>
                    </a:cubicBezTo>
                    <a:cubicBezTo>
                      <a:pt x="296" y="211"/>
                      <a:pt x="298" y="214"/>
                      <a:pt x="298" y="218"/>
                    </a:cubicBezTo>
                    <a:lnTo>
                      <a:pt x="298" y="240"/>
                    </a:lnTo>
                    <a:close/>
                    <a:moveTo>
                      <a:pt x="298" y="187"/>
                    </a:moveTo>
                    <a:cubicBezTo>
                      <a:pt x="298" y="190"/>
                      <a:pt x="296" y="193"/>
                      <a:pt x="292" y="193"/>
                    </a:cubicBezTo>
                    <a:cubicBezTo>
                      <a:pt x="269" y="193"/>
                      <a:pt x="269" y="193"/>
                      <a:pt x="269" y="193"/>
                    </a:cubicBezTo>
                    <a:cubicBezTo>
                      <a:pt x="266" y="193"/>
                      <a:pt x="263" y="190"/>
                      <a:pt x="263" y="187"/>
                    </a:cubicBezTo>
                    <a:cubicBezTo>
                      <a:pt x="263" y="164"/>
                      <a:pt x="263" y="164"/>
                      <a:pt x="263" y="164"/>
                    </a:cubicBezTo>
                    <a:cubicBezTo>
                      <a:pt x="263" y="161"/>
                      <a:pt x="266" y="158"/>
                      <a:pt x="269" y="158"/>
                    </a:cubicBezTo>
                    <a:cubicBezTo>
                      <a:pt x="292" y="158"/>
                      <a:pt x="292" y="158"/>
                      <a:pt x="292" y="158"/>
                    </a:cubicBezTo>
                    <a:cubicBezTo>
                      <a:pt x="296" y="158"/>
                      <a:pt x="298" y="161"/>
                      <a:pt x="298" y="164"/>
                    </a:cubicBezTo>
                    <a:lnTo>
                      <a:pt x="298" y="187"/>
                    </a:lnTo>
                    <a:close/>
                    <a:moveTo>
                      <a:pt x="298" y="134"/>
                    </a:moveTo>
                    <a:cubicBezTo>
                      <a:pt x="298" y="137"/>
                      <a:pt x="296" y="140"/>
                      <a:pt x="292" y="140"/>
                    </a:cubicBezTo>
                    <a:cubicBezTo>
                      <a:pt x="269" y="140"/>
                      <a:pt x="269" y="140"/>
                      <a:pt x="269" y="140"/>
                    </a:cubicBezTo>
                    <a:cubicBezTo>
                      <a:pt x="266" y="140"/>
                      <a:pt x="263" y="137"/>
                      <a:pt x="263" y="134"/>
                    </a:cubicBezTo>
                    <a:cubicBezTo>
                      <a:pt x="263" y="111"/>
                      <a:pt x="263" y="111"/>
                      <a:pt x="263" y="111"/>
                    </a:cubicBezTo>
                    <a:cubicBezTo>
                      <a:pt x="263" y="108"/>
                      <a:pt x="266" y="105"/>
                      <a:pt x="269" y="105"/>
                    </a:cubicBezTo>
                    <a:cubicBezTo>
                      <a:pt x="292" y="105"/>
                      <a:pt x="292" y="105"/>
                      <a:pt x="292" y="105"/>
                    </a:cubicBezTo>
                    <a:cubicBezTo>
                      <a:pt x="296" y="105"/>
                      <a:pt x="298" y="108"/>
                      <a:pt x="298" y="111"/>
                    </a:cubicBezTo>
                    <a:lnTo>
                      <a:pt x="298"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0" name="Freeform 8"/>
              <p:cNvSpPr>
                <a:spLocks/>
              </p:cNvSpPr>
              <p:nvPr/>
            </p:nvSpPr>
            <p:spPr bwMode="auto">
              <a:xfrm>
                <a:off x="1165225" y="1162051"/>
                <a:ext cx="157163" cy="150813"/>
              </a:xfrm>
              <a:custGeom>
                <a:avLst/>
                <a:gdLst>
                  <a:gd name="T0" fmla="*/ 31 w 99"/>
                  <a:gd name="T1" fmla="*/ 95 h 95"/>
                  <a:gd name="T2" fmla="*/ 0 w 99"/>
                  <a:gd name="T3" fmla="*/ 0 h 95"/>
                  <a:gd name="T4" fmla="*/ 99 w 99"/>
                  <a:gd name="T5" fmla="*/ 39 h 95"/>
                  <a:gd name="T6" fmla="*/ 31 w 99"/>
                  <a:gd name="T7" fmla="*/ 95 h 95"/>
                </a:gdLst>
                <a:ahLst/>
                <a:cxnLst>
                  <a:cxn ang="0">
                    <a:pos x="T0" y="T1"/>
                  </a:cxn>
                  <a:cxn ang="0">
                    <a:pos x="T2" y="T3"/>
                  </a:cxn>
                  <a:cxn ang="0">
                    <a:pos x="T4" y="T5"/>
                  </a:cxn>
                  <a:cxn ang="0">
                    <a:pos x="T6" y="T7"/>
                  </a:cxn>
                </a:cxnLst>
                <a:rect l="0" t="0" r="r" b="b"/>
                <a:pathLst>
                  <a:path w="99" h="95">
                    <a:moveTo>
                      <a:pt x="31" y="95"/>
                    </a:moveTo>
                    <a:lnTo>
                      <a:pt x="0" y="0"/>
                    </a:lnTo>
                    <a:lnTo>
                      <a:pt x="99" y="39"/>
                    </a:lnTo>
                    <a:lnTo>
                      <a:pt x="31" y="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1" name="Freeform 9"/>
              <p:cNvSpPr>
                <a:spLocks noEditPoints="1"/>
              </p:cNvSpPr>
              <p:nvPr/>
            </p:nvSpPr>
            <p:spPr bwMode="auto">
              <a:xfrm>
                <a:off x="1162050" y="1155701"/>
                <a:ext cx="592138" cy="409575"/>
              </a:xfrm>
              <a:custGeom>
                <a:avLst/>
                <a:gdLst>
                  <a:gd name="T0" fmla="*/ 104 w 207"/>
                  <a:gd name="T1" fmla="*/ 0 h 143"/>
                  <a:gd name="T2" fmla="*/ 0 w 207"/>
                  <a:gd name="T3" fmla="*/ 71 h 143"/>
                  <a:gd name="T4" fmla="*/ 104 w 207"/>
                  <a:gd name="T5" fmla="*/ 143 h 143"/>
                  <a:gd name="T6" fmla="*/ 207 w 207"/>
                  <a:gd name="T7" fmla="*/ 71 h 143"/>
                  <a:gd name="T8" fmla="*/ 104 w 207"/>
                  <a:gd name="T9" fmla="*/ 0 h 143"/>
                  <a:gd name="T10" fmla="*/ 54 w 207"/>
                  <a:gd name="T11" fmla="*/ 85 h 143"/>
                  <a:gd name="T12" fmla="*/ 40 w 207"/>
                  <a:gd name="T13" fmla="*/ 71 h 143"/>
                  <a:gd name="T14" fmla="*/ 54 w 207"/>
                  <a:gd name="T15" fmla="*/ 57 h 143"/>
                  <a:gd name="T16" fmla="*/ 68 w 207"/>
                  <a:gd name="T17" fmla="*/ 71 h 143"/>
                  <a:gd name="T18" fmla="*/ 54 w 207"/>
                  <a:gd name="T19" fmla="*/ 85 h 143"/>
                  <a:gd name="T20" fmla="*/ 104 w 207"/>
                  <a:gd name="T21" fmla="*/ 85 h 143"/>
                  <a:gd name="T22" fmla="*/ 90 w 207"/>
                  <a:gd name="T23" fmla="*/ 71 h 143"/>
                  <a:gd name="T24" fmla="*/ 104 w 207"/>
                  <a:gd name="T25" fmla="*/ 57 h 143"/>
                  <a:gd name="T26" fmla="*/ 118 w 207"/>
                  <a:gd name="T27" fmla="*/ 71 h 143"/>
                  <a:gd name="T28" fmla="*/ 104 w 207"/>
                  <a:gd name="T29" fmla="*/ 85 h 143"/>
                  <a:gd name="T30" fmla="*/ 154 w 207"/>
                  <a:gd name="T31" fmla="*/ 85 h 143"/>
                  <a:gd name="T32" fmla="*/ 140 w 207"/>
                  <a:gd name="T33" fmla="*/ 71 h 143"/>
                  <a:gd name="T34" fmla="*/ 154 w 207"/>
                  <a:gd name="T35" fmla="*/ 57 h 143"/>
                  <a:gd name="T36" fmla="*/ 168 w 207"/>
                  <a:gd name="T37" fmla="*/ 71 h 143"/>
                  <a:gd name="T38" fmla="*/ 154 w 207"/>
                  <a:gd name="T39" fmla="*/ 8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7" h="143">
                    <a:moveTo>
                      <a:pt x="104" y="0"/>
                    </a:moveTo>
                    <a:cubicBezTo>
                      <a:pt x="47" y="0"/>
                      <a:pt x="0" y="32"/>
                      <a:pt x="0" y="71"/>
                    </a:cubicBezTo>
                    <a:cubicBezTo>
                      <a:pt x="0" y="111"/>
                      <a:pt x="47" y="143"/>
                      <a:pt x="104" y="143"/>
                    </a:cubicBezTo>
                    <a:cubicBezTo>
                      <a:pt x="161" y="143"/>
                      <a:pt x="207" y="111"/>
                      <a:pt x="207" y="71"/>
                    </a:cubicBezTo>
                    <a:cubicBezTo>
                      <a:pt x="207" y="32"/>
                      <a:pt x="161" y="0"/>
                      <a:pt x="104" y="0"/>
                    </a:cubicBezTo>
                    <a:close/>
                    <a:moveTo>
                      <a:pt x="54" y="85"/>
                    </a:moveTo>
                    <a:cubicBezTo>
                      <a:pt x="46" y="85"/>
                      <a:pt x="40" y="79"/>
                      <a:pt x="40" y="71"/>
                    </a:cubicBezTo>
                    <a:cubicBezTo>
                      <a:pt x="40" y="64"/>
                      <a:pt x="46" y="57"/>
                      <a:pt x="54" y="57"/>
                    </a:cubicBezTo>
                    <a:cubicBezTo>
                      <a:pt x="62" y="57"/>
                      <a:pt x="68" y="64"/>
                      <a:pt x="68" y="71"/>
                    </a:cubicBezTo>
                    <a:cubicBezTo>
                      <a:pt x="68" y="79"/>
                      <a:pt x="62" y="85"/>
                      <a:pt x="54" y="85"/>
                    </a:cubicBezTo>
                    <a:close/>
                    <a:moveTo>
                      <a:pt x="104" y="85"/>
                    </a:moveTo>
                    <a:cubicBezTo>
                      <a:pt x="96" y="85"/>
                      <a:pt x="90" y="79"/>
                      <a:pt x="90" y="71"/>
                    </a:cubicBezTo>
                    <a:cubicBezTo>
                      <a:pt x="90" y="64"/>
                      <a:pt x="96" y="57"/>
                      <a:pt x="104" y="57"/>
                    </a:cubicBezTo>
                    <a:cubicBezTo>
                      <a:pt x="112" y="57"/>
                      <a:pt x="118" y="64"/>
                      <a:pt x="118" y="71"/>
                    </a:cubicBezTo>
                    <a:cubicBezTo>
                      <a:pt x="118" y="79"/>
                      <a:pt x="112" y="85"/>
                      <a:pt x="104" y="85"/>
                    </a:cubicBezTo>
                    <a:close/>
                    <a:moveTo>
                      <a:pt x="154" y="85"/>
                    </a:moveTo>
                    <a:cubicBezTo>
                      <a:pt x="146" y="85"/>
                      <a:pt x="140" y="79"/>
                      <a:pt x="140" y="71"/>
                    </a:cubicBezTo>
                    <a:cubicBezTo>
                      <a:pt x="140" y="64"/>
                      <a:pt x="146" y="57"/>
                      <a:pt x="154" y="57"/>
                    </a:cubicBezTo>
                    <a:cubicBezTo>
                      <a:pt x="162" y="57"/>
                      <a:pt x="168" y="64"/>
                      <a:pt x="168" y="71"/>
                    </a:cubicBezTo>
                    <a:cubicBezTo>
                      <a:pt x="168" y="79"/>
                      <a:pt x="162" y="85"/>
                      <a:pt x="15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grpSp>
        <p:grpSp>
          <p:nvGrpSpPr>
            <p:cNvPr id="43013" name="组合 91"/>
            <p:cNvGrpSpPr>
              <a:grpSpLocks noChangeAspect="1"/>
            </p:cNvGrpSpPr>
            <p:nvPr/>
          </p:nvGrpSpPr>
          <p:grpSpPr>
            <a:xfrm>
              <a:off x="5112045" y="2114125"/>
              <a:ext cx="216000" cy="242768"/>
              <a:chOff x="279401" y="2698750"/>
              <a:chExt cx="1473200" cy="1655763"/>
            </a:xfrm>
            <a:solidFill>
              <a:schemeClr val="bg1"/>
            </a:solidFill>
          </p:grpSpPr>
          <p:sp>
            <p:nvSpPr>
              <p:cNvPr id="93" name="Freeform 45"/>
              <p:cNvSpPr>
                <a:spLocks noEditPoints="1"/>
              </p:cNvSpPr>
              <p:nvPr/>
            </p:nvSpPr>
            <p:spPr bwMode="auto">
              <a:xfrm>
                <a:off x="279401" y="2884488"/>
                <a:ext cx="1473200" cy="1470025"/>
              </a:xfrm>
              <a:custGeom>
                <a:avLst/>
                <a:gdLst>
                  <a:gd name="T0" fmla="*/ 250 w 501"/>
                  <a:gd name="T1" fmla="*/ 0 h 501"/>
                  <a:gd name="T2" fmla="*/ 0 w 501"/>
                  <a:gd name="T3" fmla="*/ 251 h 501"/>
                  <a:gd name="T4" fmla="*/ 250 w 501"/>
                  <a:gd name="T5" fmla="*/ 501 h 501"/>
                  <a:gd name="T6" fmla="*/ 501 w 501"/>
                  <a:gd name="T7" fmla="*/ 251 h 501"/>
                  <a:gd name="T8" fmla="*/ 250 w 501"/>
                  <a:gd name="T9" fmla="*/ 0 h 501"/>
                  <a:gd name="T10" fmla="*/ 455 w 501"/>
                  <a:gd name="T11" fmla="*/ 267 h 501"/>
                  <a:gd name="T12" fmla="*/ 446 w 501"/>
                  <a:gd name="T13" fmla="*/ 267 h 501"/>
                  <a:gd name="T14" fmla="*/ 389 w 501"/>
                  <a:gd name="T15" fmla="*/ 390 h 501"/>
                  <a:gd name="T16" fmla="*/ 267 w 501"/>
                  <a:gd name="T17" fmla="*/ 447 h 501"/>
                  <a:gd name="T18" fmla="*/ 267 w 501"/>
                  <a:gd name="T19" fmla="*/ 455 h 501"/>
                  <a:gd name="T20" fmla="*/ 250 w 501"/>
                  <a:gd name="T21" fmla="*/ 471 h 501"/>
                  <a:gd name="T22" fmla="*/ 234 w 501"/>
                  <a:gd name="T23" fmla="*/ 455 h 501"/>
                  <a:gd name="T24" fmla="*/ 234 w 501"/>
                  <a:gd name="T25" fmla="*/ 447 h 501"/>
                  <a:gd name="T26" fmla="*/ 111 w 501"/>
                  <a:gd name="T27" fmla="*/ 390 h 501"/>
                  <a:gd name="T28" fmla="*/ 54 w 501"/>
                  <a:gd name="T29" fmla="*/ 267 h 501"/>
                  <a:gd name="T30" fmla="*/ 46 w 501"/>
                  <a:gd name="T31" fmla="*/ 267 h 501"/>
                  <a:gd name="T32" fmla="*/ 30 w 501"/>
                  <a:gd name="T33" fmla="*/ 251 h 501"/>
                  <a:gd name="T34" fmla="*/ 46 w 501"/>
                  <a:gd name="T35" fmla="*/ 234 h 501"/>
                  <a:gd name="T36" fmla="*/ 54 w 501"/>
                  <a:gd name="T37" fmla="*/ 234 h 501"/>
                  <a:gd name="T38" fmla="*/ 111 w 501"/>
                  <a:gd name="T39" fmla="*/ 111 h 501"/>
                  <a:gd name="T40" fmla="*/ 234 w 501"/>
                  <a:gd name="T41" fmla="*/ 54 h 501"/>
                  <a:gd name="T42" fmla="*/ 234 w 501"/>
                  <a:gd name="T43" fmla="*/ 46 h 501"/>
                  <a:gd name="T44" fmla="*/ 250 w 501"/>
                  <a:gd name="T45" fmla="*/ 30 h 501"/>
                  <a:gd name="T46" fmla="*/ 267 w 501"/>
                  <a:gd name="T47" fmla="*/ 46 h 501"/>
                  <a:gd name="T48" fmla="*/ 267 w 501"/>
                  <a:gd name="T49" fmla="*/ 54 h 501"/>
                  <a:gd name="T50" fmla="*/ 389 w 501"/>
                  <a:gd name="T51" fmla="*/ 111 h 501"/>
                  <a:gd name="T52" fmla="*/ 446 w 501"/>
                  <a:gd name="T53" fmla="*/ 234 h 501"/>
                  <a:gd name="T54" fmla="*/ 455 w 501"/>
                  <a:gd name="T55" fmla="*/ 234 h 501"/>
                  <a:gd name="T56" fmla="*/ 471 w 501"/>
                  <a:gd name="T57" fmla="*/ 251 h 501"/>
                  <a:gd name="T58" fmla="*/ 455 w 501"/>
                  <a:gd name="T59" fmla="*/ 26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1" h="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moveTo>
                      <a:pt x="455" y="267"/>
                    </a:moveTo>
                    <a:cubicBezTo>
                      <a:pt x="446" y="267"/>
                      <a:pt x="446" y="267"/>
                      <a:pt x="446" y="267"/>
                    </a:cubicBezTo>
                    <a:cubicBezTo>
                      <a:pt x="442" y="315"/>
                      <a:pt x="421" y="358"/>
                      <a:pt x="389" y="390"/>
                    </a:cubicBezTo>
                    <a:cubicBezTo>
                      <a:pt x="357" y="422"/>
                      <a:pt x="315" y="443"/>
                      <a:pt x="267" y="447"/>
                    </a:cubicBezTo>
                    <a:cubicBezTo>
                      <a:pt x="267" y="455"/>
                      <a:pt x="267" y="455"/>
                      <a:pt x="267" y="455"/>
                    </a:cubicBezTo>
                    <a:cubicBezTo>
                      <a:pt x="267" y="464"/>
                      <a:pt x="259" y="471"/>
                      <a:pt x="250" y="471"/>
                    </a:cubicBezTo>
                    <a:cubicBezTo>
                      <a:pt x="241" y="471"/>
                      <a:pt x="234" y="464"/>
                      <a:pt x="234" y="455"/>
                    </a:cubicBezTo>
                    <a:cubicBezTo>
                      <a:pt x="234" y="447"/>
                      <a:pt x="234" y="447"/>
                      <a:pt x="234" y="447"/>
                    </a:cubicBezTo>
                    <a:cubicBezTo>
                      <a:pt x="186" y="443"/>
                      <a:pt x="143" y="422"/>
                      <a:pt x="111" y="390"/>
                    </a:cubicBezTo>
                    <a:cubicBezTo>
                      <a:pt x="79" y="358"/>
                      <a:pt x="58" y="315"/>
                      <a:pt x="54" y="267"/>
                    </a:cubicBezTo>
                    <a:cubicBezTo>
                      <a:pt x="46" y="267"/>
                      <a:pt x="46" y="267"/>
                      <a:pt x="46" y="267"/>
                    </a:cubicBezTo>
                    <a:cubicBezTo>
                      <a:pt x="37" y="267"/>
                      <a:pt x="30" y="260"/>
                      <a:pt x="30" y="251"/>
                    </a:cubicBezTo>
                    <a:cubicBezTo>
                      <a:pt x="30" y="241"/>
                      <a:pt x="37" y="234"/>
                      <a:pt x="46" y="234"/>
                    </a:cubicBezTo>
                    <a:cubicBezTo>
                      <a:pt x="54" y="234"/>
                      <a:pt x="54" y="234"/>
                      <a:pt x="54" y="234"/>
                    </a:cubicBezTo>
                    <a:cubicBezTo>
                      <a:pt x="58" y="186"/>
                      <a:pt x="79" y="143"/>
                      <a:pt x="111" y="111"/>
                    </a:cubicBezTo>
                    <a:cubicBezTo>
                      <a:pt x="143" y="79"/>
                      <a:pt x="186" y="58"/>
                      <a:pt x="234" y="54"/>
                    </a:cubicBezTo>
                    <a:cubicBezTo>
                      <a:pt x="234" y="46"/>
                      <a:pt x="234" y="46"/>
                      <a:pt x="234" y="46"/>
                    </a:cubicBezTo>
                    <a:cubicBezTo>
                      <a:pt x="234" y="37"/>
                      <a:pt x="241" y="30"/>
                      <a:pt x="250" y="30"/>
                    </a:cubicBezTo>
                    <a:cubicBezTo>
                      <a:pt x="259" y="30"/>
                      <a:pt x="267" y="37"/>
                      <a:pt x="267" y="46"/>
                    </a:cubicBezTo>
                    <a:cubicBezTo>
                      <a:pt x="267" y="54"/>
                      <a:pt x="267" y="54"/>
                      <a:pt x="267" y="54"/>
                    </a:cubicBezTo>
                    <a:cubicBezTo>
                      <a:pt x="315" y="58"/>
                      <a:pt x="357" y="79"/>
                      <a:pt x="389" y="111"/>
                    </a:cubicBezTo>
                    <a:cubicBezTo>
                      <a:pt x="421" y="143"/>
                      <a:pt x="442" y="186"/>
                      <a:pt x="446" y="234"/>
                    </a:cubicBezTo>
                    <a:cubicBezTo>
                      <a:pt x="455" y="234"/>
                      <a:pt x="455" y="234"/>
                      <a:pt x="455" y="234"/>
                    </a:cubicBezTo>
                    <a:cubicBezTo>
                      <a:pt x="464" y="234"/>
                      <a:pt x="471" y="241"/>
                      <a:pt x="471" y="251"/>
                    </a:cubicBezTo>
                    <a:cubicBezTo>
                      <a:pt x="471" y="260"/>
                      <a:pt x="464" y="267"/>
                      <a:pt x="45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4" name="Freeform 46"/>
              <p:cNvSpPr>
                <a:spLocks/>
              </p:cNvSpPr>
              <p:nvPr/>
            </p:nvSpPr>
            <p:spPr bwMode="auto">
              <a:xfrm>
                <a:off x="966788" y="3043238"/>
                <a:ext cx="96838" cy="117475"/>
              </a:xfrm>
              <a:custGeom>
                <a:avLst/>
                <a:gdLst>
                  <a:gd name="T0" fmla="*/ 16 w 33"/>
                  <a:gd name="T1" fmla="*/ 40 h 40"/>
                  <a:gd name="T2" fmla="*/ 33 w 33"/>
                  <a:gd name="T3" fmla="*/ 24 h 40"/>
                  <a:gd name="T4" fmla="*/ 33 w 33"/>
                  <a:gd name="T5" fmla="*/ 0 h 40"/>
                  <a:gd name="T6" fmla="*/ 16 w 33"/>
                  <a:gd name="T7" fmla="*/ 0 h 40"/>
                  <a:gd name="T8" fmla="*/ 0 w 33"/>
                  <a:gd name="T9" fmla="*/ 0 h 40"/>
                  <a:gd name="T10" fmla="*/ 0 w 33"/>
                  <a:gd name="T11" fmla="*/ 24 h 40"/>
                  <a:gd name="T12" fmla="*/ 16 w 33"/>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40"/>
                    </a:moveTo>
                    <a:cubicBezTo>
                      <a:pt x="25" y="40"/>
                      <a:pt x="33" y="33"/>
                      <a:pt x="33" y="24"/>
                    </a:cubicBezTo>
                    <a:cubicBezTo>
                      <a:pt x="33" y="0"/>
                      <a:pt x="33" y="0"/>
                      <a:pt x="33" y="0"/>
                    </a:cubicBezTo>
                    <a:cubicBezTo>
                      <a:pt x="27" y="0"/>
                      <a:pt x="22" y="0"/>
                      <a:pt x="16" y="0"/>
                    </a:cubicBezTo>
                    <a:cubicBezTo>
                      <a:pt x="11" y="0"/>
                      <a:pt x="5" y="0"/>
                      <a:pt x="0" y="0"/>
                    </a:cubicBezTo>
                    <a:cubicBezTo>
                      <a:pt x="0" y="24"/>
                      <a:pt x="0" y="24"/>
                      <a:pt x="0" y="24"/>
                    </a:cubicBezTo>
                    <a:cubicBezTo>
                      <a:pt x="0" y="33"/>
                      <a:pt x="7" y="40"/>
                      <a:pt x="1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5" name="Freeform 47"/>
              <p:cNvSpPr>
                <a:spLocks/>
              </p:cNvSpPr>
              <p:nvPr/>
            </p:nvSpPr>
            <p:spPr bwMode="auto">
              <a:xfrm>
                <a:off x="966788" y="4079875"/>
                <a:ext cx="96838" cy="115888"/>
              </a:xfrm>
              <a:custGeom>
                <a:avLst/>
                <a:gdLst>
                  <a:gd name="T0" fmla="*/ 16 w 33"/>
                  <a:gd name="T1" fmla="*/ 0 h 40"/>
                  <a:gd name="T2" fmla="*/ 0 w 33"/>
                  <a:gd name="T3" fmla="*/ 17 h 40"/>
                  <a:gd name="T4" fmla="*/ 0 w 33"/>
                  <a:gd name="T5" fmla="*/ 40 h 40"/>
                  <a:gd name="T6" fmla="*/ 16 w 33"/>
                  <a:gd name="T7" fmla="*/ 40 h 40"/>
                  <a:gd name="T8" fmla="*/ 33 w 33"/>
                  <a:gd name="T9" fmla="*/ 40 h 40"/>
                  <a:gd name="T10" fmla="*/ 33 w 33"/>
                  <a:gd name="T11" fmla="*/ 17 h 40"/>
                  <a:gd name="T12" fmla="*/ 16 w 3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0"/>
                    </a:moveTo>
                    <a:cubicBezTo>
                      <a:pt x="7" y="0"/>
                      <a:pt x="0" y="7"/>
                      <a:pt x="0" y="17"/>
                    </a:cubicBezTo>
                    <a:cubicBezTo>
                      <a:pt x="0" y="40"/>
                      <a:pt x="0" y="40"/>
                      <a:pt x="0" y="40"/>
                    </a:cubicBezTo>
                    <a:cubicBezTo>
                      <a:pt x="5" y="40"/>
                      <a:pt x="11" y="40"/>
                      <a:pt x="16" y="40"/>
                    </a:cubicBezTo>
                    <a:cubicBezTo>
                      <a:pt x="22" y="40"/>
                      <a:pt x="27" y="40"/>
                      <a:pt x="33" y="40"/>
                    </a:cubicBezTo>
                    <a:cubicBezTo>
                      <a:pt x="33" y="17"/>
                      <a:pt x="33" y="17"/>
                      <a:pt x="33" y="17"/>
                    </a:cubicBezTo>
                    <a:cubicBezTo>
                      <a:pt x="33" y="7"/>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6" name="Freeform 48"/>
              <p:cNvSpPr>
                <a:spLocks/>
              </p:cNvSpPr>
              <p:nvPr/>
            </p:nvSpPr>
            <p:spPr bwMode="auto">
              <a:xfrm>
                <a:off x="434976" y="3571875"/>
                <a:ext cx="120650" cy="96838"/>
              </a:xfrm>
              <a:custGeom>
                <a:avLst/>
                <a:gdLst>
                  <a:gd name="T0" fmla="*/ 41 w 41"/>
                  <a:gd name="T1" fmla="*/ 17 h 33"/>
                  <a:gd name="T2" fmla="*/ 24 w 41"/>
                  <a:gd name="T3" fmla="*/ 0 h 33"/>
                  <a:gd name="T4" fmla="*/ 1 w 41"/>
                  <a:gd name="T5" fmla="*/ 0 h 33"/>
                  <a:gd name="T6" fmla="*/ 0 w 41"/>
                  <a:gd name="T7" fmla="*/ 17 h 33"/>
                  <a:gd name="T8" fmla="*/ 1 w 41"/>
                  <a:gd name="T9" fmla="*/ 33 h 33"/>
                  <a:gd name="T10" fmla="*/ 24 w 41"/>
                  <a:gd name="T11" fmla="*/ 33 h 33"/>
                  <a:gd name="T12" fmla="*/ 41 w 41"/>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41" y="17"/>
                    </a:moveTo>
                    <a:cubicBezTo>
                      <a:pt x="41" y="7"/>
                      <a:pt x="33" y="0"/>
                      <a:pt x="24" y="0"/>
                    </a:cubicBezTo>
                    <a:cubicBezTo>
                      <a:pt x="1" y="0"/>
                      <a:pt x="1" y="0"/>
                      <a:pt x="1" y="0"/>
                    </a:cubicBezTo>
                    <a:cubicBezTo>
                      <a:pt x="1" y="6"/>
                      <a:pt x="0" y="11"/>
                      <a:pt x="0" y="17"/>
                    </a:cubicBezTo>
                    <a:cubicBezTo>
                      <a:pt x="0" y="22"/>
                      <a:pt x="1" y="28"/>
                      <a:pt x="1" y="33"/>
                    </a:cubicBezTo>
                    <a:cubicBezTo>
                      <a:pt x="24" y="33"/>
                      <a:pt x="24" y="33"/>
                      <a:pt x="24" y="33"/>
                    </a:cubicBezTo>
                    <a:cubicBezTo>
                      <a:pt x="33" y="33"/>
                      <a:pt x="41" y="26"/>
                      <a:pt x="4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7" name="Freeform 49"/>
              <p:cNvSpPr>
                <a:spLocks/>
              </p:cNvSpPr>
              <p:nvPr/>
            </p:nvSpPr>
            <p:spPr bwMode="auto">
              <a:xfrm>
                <a:off x="1474788" y="3571875"/>
                <a:ext cx="119063" cy="96838"/>
              </a:xfrm>
              <a:custGeom>
                <a:avLst/>
                <a:gdLst>
                  <a:gd name="T0" fmla="*/ 39 w 40"/>
                  <a:gd name="T1" fmla="*/ 0 h 33"/>
                  <a:gd name="T2" fmla="*/ 16 w 40"/>
                  <a:gd name="T3" fmla="*/ 0 h 33"/>
                  <a:gd name="T4" fmla="*/ 0 w 40"/>
                  <a:gd name="T5" fmla="*/ 17 h 33"/>
                  <a:gd name="T6" fmla="*/ 16 w 40"/>
                  <a:gd name="T7" fmla="*/ 33 h 33"/>
                  <a:gd name="T8" fmla="*/ 39 w 40"/>
                  <a:gd name="T9" fmla="*/ 33 h 33"/>
                  <a:gd name="T10" fmla="*/ 40 w 40"/>
                  <a:gd name="T11" fmla="*/ 17 h 33"/>
                  <a:gd name="T12" fmla="*/ 39 w 4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0" h="33">
                    <a:moveTo>
                      <a:pt x="39" y="0"/>
                    </a:moveTo>
                    <a:cubicBezTo>
                      <a:pt x="16" y="0"/>
                      <a:pt x="16" y="0"/>
                      <a:pt x="16" y="0"/>
                    </a:cubicBezTo>
                    <a:cubicBezTo>
                      <a:pt x="7" y="0"/>
                      <a:pt x="0" y="7"/>
                      <a:pt x="0" y="17"/>
                    </a:cubicBezTo>
                    <a:cubicBezTo>
                      <a:pt x="0" y="26"/>
                      <a:pt x="7" y="33"/>
                      <a:pt x="16" y="33"/>
                    </a:cubicBezTo>
                    <a:cubicBezTo>
                      <a:pt x="39" y="33"/>
                      <a:pt x="39" y="33"/>
                      <a:pt x="39" y="33"/>
                    </a:cubicBezTo>
                    <a:cubicBezTo>
                      <a:pt x="40" y="28"/>
                      <a:pt x="40" y="22"/>
                      <a:pt x="40" y="17"/>
                    </a:cubicBezTo>
                    <a:cubicBezTo>
                      <a:pt x="40" y="11"/>
                      <a:pt x="40" y="6"/>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8" name="Oval 50"/>
              <p:cNvSpPr>
                <a:spLocks noChangeArrowheads="1"/>
              </p:cNvSpPr>
              <p:nvPr/>
            </p:nvSpPr>
            <p:spPr bwMode="auto">
              <a:xfrm>
                <a:off x="925513" y="3532188"/>
                <a:ext cx="17621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99" name="Freeform 51"/>
              <p:cNvSpPr>
                <a:spLocks noEditPoints="1"/>
              </p:cNvSpPr>
              <p:nvPr/>
            </p:nvSpPr>
            <p:spPr bwMode="auto">
              <a:xfrm>
                <a:off x="652463" y="3254375"/>
                <a:ext cx="723900" cy="730250"/>
              </a:xfrm>
              <a:custGeom>
                <a:avLst/>
                <a:gdLst>
                  <a:gd name="T0" fmla="*/ 106 w 246"/>
                  <a:gd name="T1" fmla="*/ 86 h 249"/>
                  <a:gd name="T2" fmla="*/ 109 w 246"/>
                  <a:gd name="T3" fmla="*/ 89 h 249"/>
                  <a:gd name="T4" fmla="*/ 123 w 246"/>
                  <a:gd name="T5" fmla="*/ 86 h 249"/>
                  <a:gd name="T6" fmla="*/ 162 w 246"/>
                  <a:gd name="T7" fmla="*/ 125 h 249"/>
                  <a:gd name="T8" fmla="*/ 159 w 246"/>
                  <a:gd name="T9" fmla="*/ 139 h 249"/>
                  <a:gd name="T10" fmla="*/ 162 w 246"/>
                  <a:gd name="T11" fmla="*/ 142 h 249"/>
                  <a:gd name="T12" fmla="*/ 246 w 246"/>
                  <a:gd name="T13" fmla="*/ 0 h 249"/>
                  <a:gd name="T14" fmla="*/ 106 w 246"/>
                  <a:gd name="T15" fmla="*/ 86 h 249"/>
                  <a:gd name="T16" fmla="*/ 123 w 246"/>
                  <a:gd name="T17" fmla="*/ 163 h 249"/>
                  <a:gd name="T18" fmla="*/ 84 w 246"/>
                  <a:gd name="T19" fmla="*/ 125 h 249"/>
                  <a:gd name="T20" fmla="*/ 87 w 246"/>
                  <a:gd name="T21" fmla="*/ 110 h 249"/>
                  <a:gd name="T22" fmla="*/ 85 w 246"/>
                  <a:gd name="T23" fmla="*/ 107 h 249"/>
                  <a:gd name="T24" fmla="*/ 0 w 246"/>
                  <a:gd name="T25" fmla="*/ 249 h 249"/>
                  <a:gd name="T26" fmla="*/ 140 w 246"/>
                  <a:gd name="T27" fmla="*/ 163 h 249"/>
                  <a:gd name="T28" fmla="*/ 138 w 246"/>
                  <a:gd name="T29" fmla="*/ 160 h 249"/>
                  <a:gd name="T30" fmla="*/ 123 w 246"/>
                  <a:gd name="T31" fmla="*/ 16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9">
                    <a:moveTo>
                      <a:pt x="106" y="86"/>
                    </a:moveTo>
                    <a:cubicBezTo>
                      <a:pt x="109" y="89"/>
                      <a:pt x="109" y="89"/>
                      <a:pt x="109" y="89"/>
                    </a:cubicBezTo>
                    <a:cubicBezTo>
                      <a:pt x="113" y="87"/>
                      <a:pt x="118" y="86"/>
                      <a:pt x="123" y="86"/>
                    </a:cubicBezTo>
                    <a:cubicBezTo>
                      <a:pt x="145" y="86"/>
                      <a:pt x="162" y="103"/>
                      <a:pt x="162" y="125"/>
                    </a:cubicBezTo>
                    <a:cubicBezTo>
                      <a:pt x="162" y="130"/>
                      <a:pt x="161" y="135"/>
                      <a:pt x="159" y="139"/>
                    </a:cubicBezTo>
                    <a:cubicBezTo>
                      <a:pt x="162" y="142"/>
                      <a:pt x="162" y="142"/>
                      <a:pt x="162" y="142"/>
                    </a:cubicBezTo>
                    <a:cubicBezTo>
                      <a:pt x="246" y="0"/>
                      <a:pt x="246" y="0"/>
                      <a:pt x="246" y="0"/>
                    </a:cubicBezTo>
                    <a:lnTo>
                      <a:pt x="106" y="86"/>
                    </a:lnTo>
                    <a:close/>
                    <a:moveTo>
                      <a:pt x="123" y="163"/>
                    </a:moveTo>
                    <a:cubicBezTo>
                      <a:pt x="102" y="163"/>
                      <a:pt x="84" y="146"/>
                      <a:pt x="84" y="125"/>
                    </a:cubicBezTo>
                    <a:cubicBezTo>
                      <a:pt x="84" y="119"/>
                      <a:pt x="86" y="114"/>
                      <a:pt x="87" y="110"/>
                    </a:cubicBezTo>
                    <a:cubicBezTo>
                      <a:pt x="85" y="107"/>
                      <a:pt x="85" y="107"/>
                      <a:pt x="85" y="107"/>
                    </a:cubicBezTo>
                    <a:cubicBezTo>
                      <a:pt x="0" y="249"/>
                      <a:pt x="0" y="249"/>
                      <a:pt x="0" y="249"/>
                    </a:cubicBezTo>
                    <a:cubicBezTo>
                      <a:pt x="140" y="163"/>
                      <a:pt x="140" y="163"/>
                      <a:pt x="140" y="163"/>
                    </a:cubicBezTo>
                    <a:cubicBezTo>
                      <a:pt x="138" y="160"/>
                      <a:pt x="138" y="160"/>
                      <a:pt x="138" y="160"/>
                    </a:cubicBezTo>
                    <a:cubicBezTo>
                      <a:pt x="133" y="162"/>
                      <a:pt x="128" y="163"/>
                      <a:pt x="12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00" name="Freeform 52"/>
              <p:cNvSpPr>
                <a:spLocks/>
              </p:cNvSpPr>
              <p:nvPr/>
            </p:nvSpPr>
            <p:spPr bwMode="auto">
              <a:xfrm>
                <a:off x="935038" y="2698750"/>
                <a:ext cx="158750" cy="158750"/>
              </a:xfrm>
              <a:custGeom>
                <a:avLst/>
                <a:gdLst>
                  <a:gd name="T0" fmla="*/ 27 w 54"/>
                  <a:gd name="T1" fmla="*/ 0 h 54"/>
                  <a:gd name="T2" fmla="*/ 0 w 54"/>
                  <a:gd name="T3" fmla="*/ 27 h 54"/>
                  <a:gd name="T4" fmla="*/ 0 w 54"/>
                  <a:gd name="T5" fmla="*/ 54 h 54"/>
                  <a:gd name="T6" fmla="*/ 29 w 54"/>
                  <a:gd name="T7" fmla="*/ 52 h 54"/>
                  <a:gd name="T8" fmla="*/ 29 w 54"/>
                  <a:gd name="T9" fmla="*/ 52 h 54"/>
                  <a:gd name="T10" fmla="*/ 54 w 54"/>
                  <a:gd name="T11" fmla="*/ 53 h 54"/>
                  <a:gd name="T12" fmla="*/ 54 w 54"/>
                  <a:gd name="T13" fmla="*/ 27 h 54"/>
                  <a:gd name="T14" fmla="*/ 27 w 54"/>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27" y="0"/>
                    </a:moveTo>
                    <a:cubicBezTo>
                      <a:pt x="12" y="0"/>
                      <a:pt x="0" y="12"/>
                      <a:pt x="0" y="27"/>
                    </a:cubicBezTo>
                    <a:cubicBezTo>
                      <a:pt x="0" y="54"/>
                      <a:pt x="0" y="54"/>
                      <a:pt x="0" y="54"/>
                    </a:cubicBezTo>
                    <a:cubicBezTo>
                      <a:pt x="10" y="53"/>
                      <a:pt x="19" y="52"/>
                      <a:pt x="29" y="52"/>
                    </a:cubicBezTo>
                    <a:cubicBezTo>
                      <a:pt x="29" y="52"/>
                      <a:pt x="29" y="52"/>
                      <a:pt x="29" y="52"/>
                    </a:cubicBezTo>
                    <a:cubicBezTo>
                      <a:pt x="38" y="52"/>
                      <a:pt x="46" y="52"/>
                      <a:pt x="54" y="53"/>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grpSp>
      </p:grpSp>
      <p:sp>
        <p:nvSpPr>
          <p:cNvPr id="103" name="Text Box 10"/>
          <p:cNvSpPr txBox="1">
            <a:spLocks noChangeArrowheads="1"/>
          </p:cNvSpPr>
          <p:nvPr/>
        </p:nvSpPr>
        <p:spPr bwMode="auto">
          <a:xfrm>
            <a:off x="315913" y="1962756"/>
            <a:ext cx="1606550" cy="766364"/>
          </a:xfrm>
          <a:prstGeom prst="rect">
            <a:avLst/>
          </a:prstGeom>
          <a:noFill/>
          <a:ln w="9525">
            <a:noFill/>
            <a:miter lim="800000"/>
            <a:headEnd/>
            <a:tailEnd/>
          </a:ln>
        </p:spPr>
        <p:txBody>
          <a:bodyPr lIns="45720" tIns="22860" rIns="45720" bIns="22860">
            <a:spAutoFit/>
          </a:bodyPr>
          <a:lstStyle/>
          <a:p>
            <a:pPr defTabSz="1088232" eaLnBrk="1" fontAlgn="auto" hangingPunct="1">
              <a:lnSpc>
                <a:spcPct val="120000"/>
              </a:lnSpc>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添加您的标题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a:p>
            <a:pPr algn="just" defTabSz="685754" eaLnBrk="1" fontAlgn="auto" hangingPunct="1">
              <a:lnSpc>
                <a:spcPct val="120000"/>
              </a:lnSpc>
              <a:spcBef>
                <a:spcPts val="0"/>
              </a:spcBef>
              <a:spcAft>
                <a:spcPts val="0"/>
              </a:spcAft>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zh-CN" altLang="en-US" sz="800" dirty="0">
              <a:solidFill>
                <a:schemeClr val="tx1">
                  <a:lumMod val="50000"/>
                  <a:lumOff val="50000"/>
                </a:schemeClr>
              </a:solidFill>
              <a:latin typeface="微软雅黑" pitchFamily="34" charset="-122"/>
              <a:ea typeface="微软雅黑" pitchFamily="34" charset="-122"/>
            </a:endParaRPr>
          </a:p>
        </p:txBody>
      </p:sp>
      <p:sp>
        <p:nvSpPr>
          <p:cNvPr id="104" name="Text Box 10"/>
          <p:cNvSpPr txBox="1">
            <a:spLocks noChangeArrowheads="1"/>
          </p:cNvSpPr>
          <p:nvPr/>
        </p:nvSpPr>
        <p:spPr bwMode="auto">
          <a:xfrm>
            <a:off x="315913" y="3458643"/>
            <a:ext cx="1606550" cy="766364"/>
          </a:xfrm>
          <a:prstGeom prst="rect">
            <a:avLst/>
          </a:prstGeom>
          <a:noFill/>
          <a:ln w="9525">
            <a:noFill/>
            <a:miter lim="800000"/>
            <a:headEnd/>
            <a:tailEnd/>
          </a:ln>
        </p:spPr>
        <p:txBody>
          <a:bodyPr lIns="45720" tIns="22860" rIns="45720" bIns="22860">
            <a:spAutoFit/>
          </a:bodyPr>
          <a:lstStyle/>
          <a:p>
            <a:pPr defTabSz="1088232" eaLnBrk="1" fontAlgn="auto" hangingPunct="1">
              <a:lnSpc>
                <a:spcPct val="120000"/>
              </a:lnSpc>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添加您的标题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a:p>
            <a:pPr algn="just" defTabSz="685754" eaLnBrk="1" fontAlgn="auto" hangingPunct="1">
              <a:lnSpc>
                <a:spcPct val="120000"/>
              </a:lnSpc>
              <a:spcBef>
                <a:spcPts val="0"/>
              </a:spcBef>
              <a:spcAft>
                <a:spcPts val="0"/>
              </a:spcAft>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zh-CN" altLang="en-US" sz="800" dirty="0">
              <a:solidFill>
                <a:schemeClr val="tx1">
                  <a:lumMod val="50000"/>
                  <a:lumOff val="50000"/>
                </a:schemeClr>
              </a:solidFill>
              <a:latin typeface="微软雅黑" pitchFamily="34" charset="-122"/>
              <a:ea typeface="微软雅黑" pitchFamily="34" charset="-122"/>
            </a:endParaRPr>
          </a:p>
        </p:txBody>
      </p:sp>
      <p:grpSp>
        <p:nvGrpSpPr>
          <p:cNvPr id="43014" name="组合 105"/>
          <p:cNvGrpSpPr>
            <a:grpSpLocks noChangeAspect="1"/>
          </p:cNvGrpSpPr>
          <p:nvPr/>
        </p:nvGrpSpPr>
        <p:grpSpPr>
          <a:xfrm>
            <a:off x="2048302" y="1983286"/>
            <a:ext cx="270000" cy="250631"/>
            <a:chOff x="5278438" y="2973388"/>
            <a:chExt cx="1344613" cy="1247775"/>
          </a:xfrm>
          <a:solidFill>
            <a:schemeClr val="accent4"/>
          </a:solidFill>
        </p:grpSpPr>
        <p:sp>
          <p:nvSpPr>
            <p:cNvPr id="107"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sp>
          <p:nvSpPr>
            <p:cNvPr id="108" name="Freeform 68"/>
            <p:cNvSpPr>
              <a:spLocks/>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sp>
          <p:nvSpPr>
            <p:cNvPr id="109" name="Freeform 69"/>
            <p:cNvSpPr>
              <a:spLocks/>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sp>
          <p:nvSpPr>
            <p:cNvPr id="110"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solidFill>
                  <a:srgbClr val="78A6B6"/>
                </a:solidFill>
                <a:latin typeface="+mn-lt"/>
                <a:ea typeface="+mn-ea"/>
              </a:endParaRPr>
            </a:p>
          </p:txBody>
        </p:sp>
      </p:grpSp>
      <p:sp>
        <p:nvSpPr>
          <p:cNvPr id="112" name="Freeform 61"/>
          <p:cNvSpPr>
            <a:spLocks noChangeAspect="1"/>
          </p:cNvSpPr>
          <p:nvPr/>
        </p:nvSpPr>
        <p:spPr bwMode="auto">
          <a:xfrm>
            <a:off x="2047876" y="3523751"/>
            <a:ext cx="269875" cy="281074"/>
          </a:xfrm>
          <a:custGeom>
            <a:avLst/>
            <a:gdLst>
              <a:gd name="T0" fmla="*/ 99 w 137"/>
              <a:gd name="T1" fmla="*/ 57 h 142"/>
              <a:gd name="T2" fmla="*/ 137 w 137"/>
              <a:gd name="T3" fmla="*/ 57 h 142"/>
              <a:gd name="T4" fmla="*/ 76 w 137"/>
              <a:gd name="T5" fmla="*/ 4 h 142"/>
              <a:gd name="T6" fmla="*/ 69 w 137"/>
              <a:gd name="T7" fmla="*/ 0 h 142"/>
              <a:gd name="T8" fmla="*/ 62 w 137"/>
              <a:gd name="T9" fmla="*/ 4 h 142"/>
              <a:gd name="T10" fmla="*/ 0 w 137"/>
              <a:gd name="T11" fmla="*/ 57 h 142"/>
              <a:gd name="T12" fmla="*/ 39 w 137"/>
              <a:gd name="T13" fmla="*/ 57 h 142"/>
              <a:gd name="T14" fmla="*/ 62 w 137"/>
              <a:gd name="T15" fmla="*/ 4 h 142"/>
              <a:gd name="T16" fmla="*/ 62 w 137"/>
              <a:gd name="T17" fmla="*/ 5 h 142"/>
              <a:gd name="T18" fmla="*/ 43 w 137"/>
              <a:gd name="T19" fmla="*/ 57 h 142"/>
              <a:gd name="T20" fmla="*/ 64 w 137"/>
              <a:gd name="T21" fmla="*/ 57 h 142"/>
              <a:gd name="T22" fmla="*/ 64 w 137"/>
              <a:gd name="T23" fmla="*/ 122 h 142"/>
              <a:gd name="T24" fmla="*/ 64 w 137"/>
              <a:gd name="T25" fmla="*/ 125 h 142"/>
              <a:gd name="T26" fmla="*/ 64 w 137"/>
              <a:gd name="T27" fmla="*/ 130 h 142"/>
              <a:gd name="T28" fmla="*/ 76 w 137"/>
              <a:gd name="T29" fmla="*/ 142 h 142"/>
              <a:gd name="T30" fmla="*/ 87 w 137"/>
              <a:gd name="T31" fmla="*/ 130 h 142"/>
              <a:gd name="T32" fmla="*/ 87 w 137"/>
              <a:gd name="T33" fmla="*/ 125 h 142"/>
              <a:gd name="T34" fmla="*/ 79 w 137"/>
              <a:gd name="T35" fmla="*/ 125 h 142"/>
              <a:gd name="T36" fmla="*/ 79 w 137"/>
              <a:gd name="T37" fmla="*/ 127 h 142"/>
              <a:gd name="T38" fmla="*/ 79 w 137"/>
              <a:gd name="T39" fmla="*/ 129 h 142"/>
              <a:gd name="T40" fmla="*/ 76 w 137"/>
              <a:gd name="T41" fmla="*/ 133 h 142"/>
              <a:gd name="T42" fmla="*/ 72 w 137"/>
              <a:gd name="T43" fmla="*/ 129 h 142"/>
              <a:gd name="T44" fmla="*/ 72 w 137"/>
              <a:gd name="T45" fmla="*/ 127 h 142"/>
              <a:gd name="T46" fmla="*/ 72 w 137"/>
              <a:gd name="T47" fmla="*/ 125 h 142"/>
              <a:gd name="T48" fmla="*/ 72 w 137"/>
              <a:gd name="T49" fmla="*/ 111 h 142"/>
              <a:gd name="T50" fmla="*/ 72 w 137"/>
              <a:gd name="T51" fmla="*/ 57 h 142"/>
              <a:gd name="T52" fmla="*/ 94 w 137"/>
              <a:gd name="T53" fmla="*/ 57 h 142"/>
              <a:gd name="T54" fmla="*/ 76 w 137"/>
              <a:gd name="T55" fmla="*/ 5 h 142"/>
              <a:gd name="T56" fmla="*/ 76 w 137"/>
              <a:gd name="T57" fmla="*/ 4 h 142"/>
              <a:gd name="T58" fmla="*/ 99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99" y="57"/>
                </a:moveTo>
                <a:cubicBezTo>
                  <a:pt x="137" y="57"/>
                  <a:pt x="137" y="57"/>
                  <a:pt x="137" y="57"/>
                </a:cubicBezTo>
                <a:cubicBezTo>
                  <a:pt x="130" y="28"/>
                  <a:pt x="105" y="7"/>
                  <a:pt x="76" y="4"/>
                </a:cubicBezTo>
                <a:cubicBezTo>
                  <a:pt x="74" y="1"/>
                  <a:pt x="72" y="0"/>
                  <a:pt x="69" y="0"/>
                </a:cubicBezTo>
                <a:cubicBezTo>
                  <a:pt x="66" y="0"/>
                  <a:pt x="64" y="1"/>
                  <a:pt x="62" y="4"/>
                </a:cubicBezTo>
                <a:cubicBezTo>
                  <a:pt x="32" y="6"/>
                  <a:pt x="7" y="28"/>
                  <a:pt x="0" y="57"/>
                </a:cubicBezTo>
                <a:cubicBezTo>
                  <a:pt x="39" y="57"/>
                  <a:pt x="39" y="57"/>
                  <a:pt x="39" y="57"/>
                </a:cubicBezTo>
                <a:cubicBezTo>
                  <a:pt x="39" y="24"/>
                  <a:pt x="58" y="7"/>
                  <a:pt x="62" y="4"/>
                </a:cubicBezTo>
                <a:cubicBezTo>
                  <a:pt x="62" y="4"/>
                  <a:pt x="62" y="5"/>
                  <a:pt x="62" y="5"/>
                </a:cubicBezTo>
                <a:cubicBezTo>
                  <a:pt x="41" y="31"/>
                  <a:pt x="43" y="57"/>
                  <a:pt x="43" y="57"/>
                </a:cubicBezTo>
                <a:cubicBezTo>
                  <a:pt x="64" y="57"/>
                  <a:pt x="64" y="57"/>
                  <a:pt x="64" y="57"/>
                </a:cubicBezTo>
                <a:cubicBezTo>
                  <a:pt x="64" y="122"/>
                  <a:pt x="64" y="122"/>
                  <a:pt x="64" y="122"/>
                </a:cubicBezTo>
                <a:cubicBezTo>
                  <a:pt x="64" y="125"/>
                  <a:pt x="64" y="125"/>
                  <a:pt x="64" y="125"/>
                </a:cubicBezTo>
                <a:cubicBezTo>
                  <a:pt x="64" y="130"/>
                  <a:pt x="64" y="130"/>
                  <a:pt x="64" y="130"/>
                </a:cubicBezTo>
                <a:cubicBezTo>
                  <a:pt x="64" y="136"/>
                  <a:pt x="69" y="142"/>
                  <a:pt x="76" y="142"/>
                </a:cubicBezTo>
                <a:cubicBezTo>
                  <a:pt x="82" y="142"/>
                  <a:pt x="87" y="136"/>
                  <a:pt x="87" y="130"/>
                </a:cubicBezTo>
                <a:cubicBezTo>
                  <a:pt x="87" y="125"/>
                  <a:pt x="87" y="125"/>
                  <a:pt x="87" y="125"/>
                </a:cubicBezTo>
                <a:cubicBezTo>
                  <a:pt x="79" y="125"/>
                  <a:pt x="79" y="125"/>
                  <a:pt x="79" y="125"/>
                </a:cubicBezTo>
                <a:cubicBezTo>
                  <a:pt x="79" y="127"/>
                  <a:pt x="79" y="127"/>
                  <a:pt x="79" y="127"/>
                </a:cubicBezTo>
                <a:cubicBezTo>
                  <a:pt x="79" y="129"/>
                  <a:pt x="79" y="129"/>
                  <a:pt x="79" y="129"/>
                </a:cubicBezTo>
                <a:cubicBezTo>
                  <a:pt x="79" y="131"/>
                  <a:pt x="78" y="133"/>
                  <a:pt x="76" y="133"/>
                </a:cubicBezTo>
                <a:cubicBezTo>
                  <a:pt x="74" y="133"/>
                  <a:pt x="72" y="131"/>
                  <a:pt x="72" y="129"/>
                </a:cubicBezTo>
                <a:cubicBezTo>
                  <a:pt x="72" y="127"/>
                  <a:pt x="72" y="127"/>
                  <a:pt x="72" y="127"/>
                </a:cubicBezTo>
                <a:cubicBezTo>
                  <a:pt x="72" y="125"/>
                  <a:pt x="72" y="125"/>
                  <a:pt x="72" y="125"/>
                </a:cubicBezTo>
                <a:cubicBezTo>
                  <a:pt x="72" y="111"/>
                  <a:pt x="72" y="111"/>
                  <a:pt x="72" y="111"/>
                </a:cubicBezTo>
                <a:cubicBezTo>
                  <a:pt x="72" y="57"/>
                  <a:pt x="72" y="57"/>
                  <a:pt x="72" y="57"/>
                </a:cubicBezTo>
                <a:cubicBezTo>
                  <a:pt x="94" y="57"/>
                  <a:pt x="94" y="57"/>
                  <a:pt x="94" y="57"/>
                </a:cubicBezTo>
                <a:cubicBezTo>
                  <a:pt x="94" y="57"/>
                  <a:pt x="97" y="31"/>
                  <a:pt x="76" y="5"/>
                </a:cubicBezTo>
                <a:cubicBezTo>
                  <a:pt x="76" y="5"/>
                  <a:pt x="76" y="4"/>
                  <a:pt x="76" y="4"/>
                </a:cubicBezTo>
                <a:cubicBezTo>
                  <a:pt x="80" y="7"/>
                  <a:pt x="99" y="24"/>
                  <a:pt x="99" y="57"/>
                </a:cubicBezTo>
                <a:close/>
              </a:path>
            </a:pathLst>
          </a:custGeom>
          <a:solidFill>
            <a:schemeClr val="accent1"/>
          </a:solidFill>
          <a:ln>
            <a:noFill/>
          </a:ln>
        </p:spPr>
        <p:txBody>
          <a:bodyPr/>
          <a:lstStyle/>
          <a:p>
            <a:pPr defTabSz="685754" eaLnBrk="1" fontAlgn="auto" hangingPunct="1">
              <a:spcBef>
                <a:spcPts val="0"/>
              </a:spcBef>
              <a:spcAft>
                <a:spcPts val="0"/>
              </a:spcAft>
              <a:defRPr/>
            </a:pPr>
            <a:endParaRPr lang="en-US" sz="1350">
              <a:latin typeface="+mn-lt"/>
              <a:ea typeface="+mn-ea"/>
            </a:endParaRPr>
          </a:p>
        </p:txBody>
      </p:sp>
      <p:sp>
        <p:nvSpPr>
          <p:cNvPr id="113" name="Text Box 10"/>
          <p:cNvSpPr txBox="1">
            <a:spLocks noChangeArrowheads="1"/>
          </p:cNvSpPr>
          <p:nvPr/>
        </p:nvSpPr>
        <p:spPr bwMode="auto">
          <a:xfrm>
            <a:off x="7254876" y="1980224"/>
            <a:ext cx="1604963" cy="766364"/>
          </a:xfrm>
          <a:prstGeom prst="rect">
            <a:avLst/>
          </a:prstGeom>
          <a:noFill/>
          <a:ln w="9525">
            <a:noFill/>
            <a:miter lim="800000"/>
            <a:headEnd/>
            <a:tailEnd/>
          </a:ln>
        </p:spPr>
        <p:txBody>
          <a:bodyPr lIns="45720" tIns="22860" rIns="45720" bIns="22860">
            <a:spAutoFit/>
          </a:bodyPr>
          <a:lstStyle/>
          <a:p>
            <a:pPr defTabSz="1088232" eaLnBrk="1" fontAlgn="auto" hangingPunct="1">
              <a:lnSpc>
                <a:spcPct val="120000"/>
              </a:lnSpc>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添加您的标题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a:p>
            <a:pPr algn="just" defTabSz="685754" eaLnBrk="1" fontAlgn="auto" hangingPunct="1">
              <a:lnSpc>
                <a:spcPct val="120000"/>
              </a:lnSpc>
              <a:spcBef>
                <a:spcPts val="0"/>
              </a:spcBef>
              <a:spcAft>
                <a:spcPts val="0"/>
              </a:spcAft>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zh-CN" altLang="en-US" sz="800" dirty="0">
              <a:solidFill>
                <a:schemeClr val="tx1">
                  <a:lumMod val="50000"/>
                  <a:lumOff val="50000"/>
                </a:schemeClr>
              </a:solidFill>
              <a:latin typeface="微软雅黑" pitchFamily="34" charset="-122"/>
              <a:ea typeface="微软雅黑" pitchFamily="34" charset="-122"/>
            </a:endParaRPr>
          </a:p>
        </p:txBody>
      </p:sp>
      <p:sp>
        <p:nvSpPr>
          <p:cNvPr id="114" name="Text Box 10"/>
          <p:cNvSpPr txBox="1">
            <a:spLocks noChangeArrowheads="1"/>
          </p:cNvSpPr>
          <p:nvPr/>
        </p:nvSpPr>
        <p:spPr bwMode="auto">
          <a:xfrm>
            <a:off x="7254876" y="3474522"/>
            <a:ext cx="1604963" cy="766364"/>
          </a:xfrm>
          <a:prstGeom prst="rect">
            <a:avLst/>
          </a:prstGeom>
          <a:noFill/>
          <a:ln w="9525">
            <a:noFill/>
            <a:miter lim="800000"/>
            <a:headEnd/>
            <a:tailEnd/>
          </a:ln>
        </p:spPr>
        <p:txBody>
          <a:bodyPr lIns="45720" tIns="22860" rIns="45720" bIns="22860">
            <a:spAutoFit/>
          </a:bodyPr>
          <a:lstStyle/>
          <a:p>
            <a:pPr defTabSz="1088232" eaLnBrk="1" fontAlgn="auto" hangingPunct="1">
              <a:lnSpc>
                <a:spcPct val="120000"/>
              </a:lnSpc>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添加您的标题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a:p>
            <a:pPr algn="just" defTabSz="685754" eaLnBrk="1" fontAlgn="auto" hangingPunct="1">
              <a:lnSpc>
                <a:spcPct val="120000"/>
              </a:lnSpc>
              <a:spcBef>
                <a:spcPts val="0"/>
              </a:spcBef>
              <a:spcAft>
                <a:spcPts val="0"/>
              </a:spcAft>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zh-CN" altLang="en-US" sz="800" dirty="0">
              <a:solidFill>
                <a:schemeClr val="tx1">
                  <a:lumMod val="50000"/>
                  <a:lumOff val="50000"/>
                </a:schemeClr>
              </a:solidFill>
              <a:latin typeface="微软雅黑" pitchFamily="34" charset="-122"/>
              <a:ea typeface="微软雅黑" pitchFamily="34" charset="-122"/>
            </a:endParaRPr>
          </a:p>
        </p:txBody>
      </p:sp>
      <p:grpSp>
        <p:nvGrpSpPr>
          <p:cNvPr id="43015" name="组合 115"/>
          <p:cNvGrpSpPr>
            <a:grpSpLocks noChangeAspect="1"/>
          </p:cNvGrpSpPr>
          <p:nvPr/>
        </p:nvGrpSpPr>
        <p:grpSpPr>
          <a:xfrm>
            <a:off x="6872872" y="1986478"/>
            <a:ext cx="270000" cy="303553"/>
            <a:chOff x="279401" y="2698750"/>
            <a:chExt cx="1473200" cy="1655763"/>
          </a:xfrm>
          <a:solidFill>
            <a:schemeClr val="accent5"/>
          </a:solidFill>
        </p:grpSpPr>
        <p:sp>
          <p:nvSpPr>
            <p:cNvPr id="117" name="Freeform 45"/>
            <p:cNvSpPr>
              <a:spLocks noEditPoints="1"/>
            </p:cNvSpPr>
            <p:nvPr/>
          </p:nvSpPr>
          <p:spPr bwMode="auto">
            <a:xfrm>
              <a:off x="279401" y="2884488"/>
              <a:ext cx="1473200" cy="1470025"/>
            </a:xfrm>
            <a:custGeom>
              <a:avLst/>
              <a:gdLst>
                <a:gd name="T0" fmla="*/ 250 w 501"/>
                <a:gd name="T1" fmla="*/ 0 h 501"/>
                <a:gd name="T2" fmla="*/ 0 w 501"/>
                <a:gd name="T3" fmla="*/ 251 h 501"/>
                <a:gd name="T4" fmla="*/ 250 w 501"/>
                <a:gd name="T5" fmla="*/ 501 h 501"/>
                <a:gd name="T6" fmla="*/ 501 w 501"/>
                <a:gd name="T7" fmla="*/ 251 h 501"/>
                <a:gd name="T8" fmla="*/ 250 w 501"/>
                <a:gd name="T9" fmla="*/ 0 h 501"/>
                <a:gd name="T10" fmla="*/ 455 w 501"/>
                <a:gd name="T11" fmla="*/ 267 h 501"/>
                <a:gd name="T12" fmla="*/ 446 w 501"/>
                <a:gd name="T13" fmla="*/ 267 h 501"/>
                <a:gd name="T14" fmla="*/ 389 w 501"/>
                <a:gd name="T15" fmla="*/ 390 h 501"/>
                <a:gd name="T16" fmla="*/ 267 w 501"/>
                <a:gd name="T17" fmla="*/ 447 h 501"/>
                <a:gd name="T18" fmla="*/ 267 w 501"/>
                <a:gd name="T19" fmla="*/ 455 h 501"/>
                <a:gd name="T20" fmla="*/ 250 w 501"/>
                <a:gd name="T21" fmla="*/ 471 h 501"/>
                <a:gd name="T22" fmla="*/ 234 w 501"/>
                <a:gd name="T23" fmla="*/ 455 h 501"/>
                <a:gd name="T24" fmla="*/ 234 w 501"/>
                <a:gd name="T25" fmla="*/ 447 h 501"/>
                <a:gd name="T26" fmla="*/ 111 w 501"/>
                <a:gd name="T27" fmla="*/ 390 h 501"/>
                <a:gd name="T28" fmla="*/ 54 w 501"/>
                <a:gd name="T29" fmla="*/ 267 h 501"/>
                <a:gd name="T30" fmla="*/ 46 w 501"/>
                <a:gd name="T31" fmla="*/ 267 h 501"/>
                <a:gd name="T32" fmla="*/ 30 w 501"/>
                <a:gd name="T33" fmla="*/ 251 h 501"/>
                <a:gd name="T34" fmla="*/ 46 w 501"/>
                <a:gd name="T35" fmla="*/ 234 h 501"/>
                <a:gd name="T36" fmla="*/ 54 w 501"/>
                <a:gd name="T37" fmla="*/ 234 h 501"/>
                <a:gd name="T38" fmla="*/ 111 w 501"/>
                <a:gd name="T39" fmla="*/ 111 h 501"/>
                <a:gd name="T40" fmla="*/ 234 w 501"/>
                <a:gd name="T41" fmla="*/ 54 h 501"/>
                <a:gd name="T42" fmla="*/ 234 w 501"/>
                <a:gd name="T43" fmla="*/ 46 h 501"/>
                <a:gd name="T44" fmla="*/ 250 w 501"/>
                <a:gd name="T45" fmla="*/ 30 h 501"/>
                <a:gd name="T46" fmla="*/ 267 w 501"/>
                <a:gd name="T47" fmla="*/ 46 h 501"/>
                <a:gd name="T48" fmla="*/ 267 w 501"/>
                <a:gd name="T49" fmla="*/ 54 h 501"/>
                <a:gd name="T50" fmla="*/ 389 w 501"/>
                <a:gd name="T51" fmla="*/ 111 h 501"/>
                <a:gd name="T52" fmla="*/ 446 w 501"/>
                <a:gd name="T53" fmla="*/ 234 h 501"/>
                <a:gd name="T54" fmla="*/ 455 w 501"/>
                <a:gd name="T55" fmla="*/ 234 h 501"/>
                <a:gd name="T56" fmla="*/ 471 w 501"/>
                <a:gd name="T57" fmla="*/ 251 h 501"/>
                <a:gd name="T58" fmla="*/ 455 w 501"/>
                <a:gd name="T59" fmla="*/ 26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1" h="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moveTo>
                    <a:pt x="455" y="267"/>
                  </a:moveTo>
                  <a:cubicBezTo>
                    <a:pt x="446" y="267"/>
                    <a:pt x="446" y="267"/>
                    <a:pt x="446" y="267"/>
                  </a:cubicBezTo>
                  <a:cubicBezTo>
                    <a:pt x="442" y="315"/>
                    <a:pt x="421" y="358"/>
                    <a:pt x="389" y="390"/>
                  </a:cubicBezTo>
                  <a:cubicBezTo>
                    <a:pt x="357" y="422"/>
                    <a:pt x="315" y="443"/>
                    <a:pt x="267" y="447"/>
                  </a:cubicBezTo>
                  <a:cubicBezTo>
                    <a:pt x="267" y="455"/>
                    <a:pt x="267" y="455"/>
                    <a:pt x="267" y="455"/>
                  </a:cubicBezTo>
                  <a:cubicBezTo>
                    <a:pt x="267" y="464"/>
                    <a:pt x="259" y="471"/>
                    <a:pt x="250" y="471"/>
                  </a:cubicBezTo>
                  <a:cubicBezTo>
                    <a:pt x="241" y="471"/>
                    <a:pt x="234" y="464"/>
                    <a:pt x="234" y="455"/>
                  </a:cubicBezTo>
                  <a:cubicBezTo>
                    <a:pt x="234" y="447"/>
                    <a:pt x="234" y="447"/>
                    <a:pt x="234" y="447"/>
                  </a:cubicBezTo>
                  <a:cubicBezTo>
                    <a:pt x="186" y="443"/>
                    <a:pt x="143" y="422"/>
                    <a:pt x="111" y="390"/>
                  </a:cubicBezTo>
                  <a:cubicBezTo>
                    <a:pt x="79" y="358"/>
                    <a:pt x="58" y="315"/>
                    <a:pt x="54" y="267"/>
                  </a:cubicBezTo>
                  <a:cubicBezTo>
                    <a:pt x="46" y="267"/>
                    <a:pt x="46" y="267"/>
                    <a:pt x="46" y="267"/>
                  </a:cubicBezTo>
                  <a:cubicBezTo>
                    <a:pt x="37" y="267"/>
                    <a:pt x="30" y="260"/>
                    <a:pt x="30" y="251"/>
                  </a:cubicBezTo>
                  <a:cubicBezTo>
                    <a:pt x="30" y="241"/>
                    <a:pt x="37" y="234"/>
                    <a:pt x="46" y="234"/>
                  </a:cubicBezTo>
                  <a:cubicBezTo>
                    <a:pt x="54" y="234"/>
                    <a:pt x="54" y="234"/>
                    <a:pt x="54" y="234"/>
                  </a:cubicBezTo>
                  <a:cubicBezTo>
                    <a:pt x="58" y="186"/>
                    <a:pt x="79" y="143"/>
                    <a:pt x="111" y="111"/>
                  </a:cubicBezTo>
                  <a:cubicBezTo>
                    <a:pt x="143" y="79"/>
                    <a:pt x="186" y="58"/>
                    <a:pt x="234" y="54"/>
                  </a:cubicBezTo>
                  <a:cubicBezTo>
                    <a:pt x="234" y="46"/>
                    <a:pt x="234" y="46"/>
                    <a:pt x="234" y="46"/>
                  </a:cubicBezTo>
                  <a:cubicBezTo>
                    <a:pt x="234" y="37"/>
                    <a:pt x="241" y="30"/>
                    <a:pt x="250" y="30"/>
                  </a:cubicBezTo>
                  <a:cubicBezTo>
                    <a:pt x="259" y="30"/>
                    <a:pt x="267" y="37"/>
                    <a:pt x="267" y="46"/>
                  </a:cubicBezTo>
                  <a:cubicBezTo>
                    <a:pt x="267" y="54"/>
                    <a:pt x="267" y="54"/>
                    <a:pt x="267" y="54"/>
                  </a:cubicBezTo>
                  <a:cubicBezTo>
                    <a:pt x="315" y="58"/>
                    <a:pt x="357" y="79"/>
                    <a:pt x="389" y="111"/>
                  </a:cubicBezTo>
                  <a:cubicBezTo>
                    <a:pt x="421" y="143"/>
                    <a:pt x="442" y="186"/>
                    <a:pt x="446" y="234"/>
                  </a:cubicBezTo>
                  <a:cubicBezTo>
                    <a:pt x="455" y="234"/>
                    <a:pt x="455" y="234"/>
                    <a:pt x="455" y="234"/>
                  </a:cubicBezTo>
                  <a:cubicBezTo>
                    <a:pt x="464" y="234"/>
                    <a:pt x="471" y="241"/>
                    <a:pt x="471" y="251"/>
                  </a:cubicBezTo>
                  <a:cubicBezTo>
                    <a:pt x="471" y="260"/>
                    <a:pt x="464" y="267"/>
                    <a:pt x="455" y="26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18" name="Freeform 46"/>
            <p:cNvSpPr>
              <a:spLocks/>
            </p:cNvSpPr>
            <p:nvPr/>
          </p:nvSpPr>
          <p:spPr bwMode="auto">
            <a:xfrm>
              <a:off x="966788" y="3043238"/>
              <a:ext cx="96838" cy="117475"/>
            </a:xfrm>
            <a:custGeom>
              <a:avLst/>
              <a:gdLst>
                <a:gd name="T0" fmla="*/ 16 w 33"/>
                <a:gd name="T1" fmla="*/ 40 h 40"/>
                <a:gd name="T2" fmla="*/ 33 w 33"/>
                <a:gd name="T3" fmla="*/ 24 h 40"/>
                <a:gd name="T4" fmla="*/ 33 w 33"/>
                <a:gd name="T5" fmla="*/ 0 h 40"/>
                <a:gd name="T6" fmla="*/ 16 w 33"/>
                <a:gd name="T7" fmla="*/ 0 h 40"/>
                <a:gd name="T8" fmla="*/ 0 w 33"/>
                <a:gd name="T9" fmla="*/ 0 h 40"/>
                <a:gd name="T10" fmla="*/ 0 w 33"/>
                <a:gd name="T11" fmla="*/ 24 h 40"/>
                <a:gd name="T12" fmla="*/ 16 w 33"/>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40"/>
                  </a:moveTo>
                  <a:cubicBezTo>
                    <a:pt x="25" y="40"/>
                    <a:pt x="33" y="33"/>
                    <a:pt x="33" y="24"/>
                  </a:cubicBezTo>
                  <a:cubicBezTo>
                    <a:pt x="33" y="0"/>
                    <a:pt x="33" y="0"/>
                    <a:pt x="33" y="0"/>
                  </a:cubicBezTo>
                  <a:cubicBezTo>
                    <a:pt x="27" y="0"/>
                    <a:pt x="22" y="0"/>
                    <a:pt x="16" y="0"/>
                  </a:cubicBezTo>
                  <a:cubicBezTo>
                    <a:pt x="11" y="0"/>
                    <a:pt x="5" y="0"/>
                    <a:pt x="0" y="0"/>
                  </a:cubicBezTo>
                  <a:cubicBezTo>
                    <a:pt x="0" y="24"/>
                    <a:pt x="0" y="24"/>
                    <a:pt x="0" y="24"/>
                  </a:cubicBezTo>
                  <a:cubicBezTo>
                    <a:pt x="0" y="33"/>
                    <a:pt x="7" y="40"/>
                    <a:pt x="1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19" name="Freeform 47"/>
            <p:cNvSpPr>
              <a:spLocks/>
            </p:cNvSpPr>
            <p:nvPr/>
          </p:nvSpPr>
          <p:spPr bwMode="auto">
            <a:xfrm>
              <a:off x="966788" y="4079875"/>
              <a:ext cx="96838" cy="115888"/>
            </a:xfrm>
            <a:custGeom>
              <a:avLst/>
              <a:gdLst>
                <a:gd name="T0" fmla="*/ 16 w 33"/>
                <a:gd name="T1" fmla="*/ 0 h 40"/>
                <a:gd name="T2" fmla="*/ 0 w 33"/>
                <a:gd name="T3" fmla="*/ 17 h 40"/>
                <a:gd name="T4" fmla="*/ 0 w 33"/>
                <a:gd name="T5" fmla="*/ 40 h 40"/>
                <a:gd name="T6" fmla="*/ 16 w 33"/>
                <a:gd name="T7" fmla="*/ 40 h 40"/>
                <a:gd name="T8" fmla="*/ 33 w 33"/>
                <a:gd name="T9" fmla="*/ 40 h 40"/>
                <a:gd name="T10" fmla="*/ 33 w 33"/>
                <a:gd name="T11" fmla="*/ 17 h 40"/>
                <a:gd name="T12" fmla="*/ 16 w 3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0"/>
                  </a:moveTo>
                  <a:cubicBezTo>
                    <a:pt x="7" y="0"/>
                    <a:pt x="0" y="7"/>
                    <a:pt x="0" y="17"/>
                  </a:cubicBezTo>
                  <a:cubicBezTo>
                    <a:pt x="0" y="40"/>
                    <a:pt x="0" y="40"/>
                    <a:pt x="0" y="40"/>
                  </a:cubicBezTo>
                  <a:cubicBezTo>
                    <a:pt x="5" y="40"/>
                    <a:pt x="11" y="40"/>
                    <a:pt x="16" y="40"/>
                  </a:cubicBezTo>
                  <a:cubicBezTo>
                    <a:pt x="22" y="40"/>
                    <a:pt x="27" y="40"/>
                    <a:pt x="33" y="40"/>
                  </a:cubicBezTo>
                  <a:cubicBezTo>
                    <a:pt x="33" y="17"/>
                    <a:pt x="33" y="17"/>
                    <a:pt x="33" y="17"/>
                  </a:cubicBezTo>
                  <a:cubicBezTo>
                    <a:pt x="33" y="7"/>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20" name="Freeform 48"/>
            <p:cNvSpPr>
              <a:spLocks/>
            </p:cNvSpPr>
            <p:nvPr/>
          </p:nvSpPr>
          <p:spPr bwMode="auto">
            <a:xfrm>
              <a:off x="434976" y="3571875"/>
              <a:ext cx="120650" cy="96838"/>
            </a:xfrm>
            <a:custGeom>
              <a:avLst/>
              <a:gdLst>
                <a:gd name="T0" fmla="*/ 41 w 41"/>
                <a:gd name="T1" fmla="*/ 17 h 33"/>
                <a:gd name="T2" fmla="*/ 24 w 41"/>
                <a:gd name="T3" fmla="*/ 0 h 33"/>
                <a:gd name="T4" fmla="*/ 1 w 41"/>
                <a:gd name="T5" fmla="*/ 0 h 33"/>
                <a:gd name="T6" fmla="*/ 0 w 41"/>
                <a:gd name="T7" fmla="*/ 17 h 33"/>
                <a:gd name="T8" fmla="*/ 1 w 41"/>
                <a:gd name="T9" fmla="*/ 33 h 33"/>
                <a:gd name="T10" fmla="*/ 24 w 41"/>
                <a:gd name="T11" fmla="*/ 33 h 33"/>
                <a:gd name="T12" fmla="*/ 41 w 41"/>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41" y="17"/>
                  </a:moveTo>
                  <a:cubicBezTo>
                    <a:pt x="41" y="7"/>
                    <a:pt x="33" y="0"/>
                    <a:pt x="24" y="0"/>
                  </a:cubicBezTo>
                  <a:cubicBezTo>
                    <a:pt x="1" y="0"/>
                    <a:pt x="1" y="0"/>
                    <a:pt x="1" y="0"/>
                  </a:cubicBezTo>
                  <a:cubicBezTo>
                    <a:pt x="1" y="6"/>
                    <a:pt x="0" y="11"/>
                    <a:pt x="0" y="17"/>
                  </a:cubicBezTo>
                  <a:cubicBezTo>
                    <a:pt x="0" y="22"/>
                    <a:pt x="1" y="28"/>
                    <a:pt x="1" y="33"/>
                  </a:cubicBezTo>
                  <a:cubicBezTo>
                    <a:pt x="24" y="33"/>
                    <a:pt x="24" y="33"/>
                    <a:pt x="24" y="33"/>
                  </a:cubicBezTo>
                  <a:cubicBezTo>
                    <a:pt x="33" y="33"/>
                    <a:pt x="41" y="26"/>
                    <a:pt x="4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21" name="Freeform 49"/>
            <p:cNvSpPr>
              <a:spLocks/>
            </p:cNvSpPr>
            <p:nvPr/>
          </p:nvSpPr>
          <p:spPr bwMode="auto">
            <a:xfrm>
              <a:off x="1474788" y="3571875"/>
              <a:ext cx="119063" cy="96838"/>
            </a:xfrm>
            <a:custGeom>
              <a:avLst/>
              <a:gdLst>
                <a:gd name="T0" fmla="*/ 39 w 40"/>
                <a:gd name="T1" fmla="*/ 0 h 33"/>
                <a:gd name="T2" fmla="*/ 16 w 40"/>
                <a:gd name="T3" fmla="*/ 0 h 33"/>
                <a:gd name="T4" fmla="*/ 0 w 40"/>
                <a:gd name="T5" fmla="*/ 17 h 33"/>
                <a:gd name="T6" fmla="*/ 16 w 40"/>
                <a:gd name="T7" fmla="*/ 33 h 33"/>
                <a:gd name="T8" fmla="*/ 39 w 40"/>
                <a:gd name="T9" fmla="*/ 33 h 33"/>
                <a:gd name="T10" fmla="*/ 40 w 40"/>
                <a:gd name="T11" fmla="*/ 17 h 33"/>
                <a:gd name="T12" fmla="*/ 39 w 4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0" h="33">
                  <a:moveTo>
                    <a:pt x="39" y="0"/>
                  </a:moveTo>
                  <a:cubicBezTo>
                    <a:pt x="16" y="0"/>
                    <a:pt x="16" y="0"/>
                    <a:pt x="16" y="0"/>
                  </a:cubicBezTo>
                  <a:cubicBezTo>
                    <a:pt x="7" y="0"/>
                    <a:pt x="0" y="7"/>
                    <a:pt x="0" y="17"/>
                  </a:cubicBezTo>
                  <a:cubicBezTo>
                    <a:pt x="0" y="26"/>
                    <a:pt x="7" y="33"/>
                    <a:pt x="16" y="33"/>
                  </a:cubicBezTo>
                  <a:cubicBezTo>
                    <a:pt x="39" y="33"/>
                    <a:pt x="39" y="33"/>
                    <a:pt x="39" y="33"/>
                  </a:cubicBezTo>
                  <a:cubicBezTo>
                    <a:pt x="40" y="28"/>
                    <a:pt x="40" y="22"/>
                    <a:pt x="40" y="17"/>
                  </a:cubicBezTo>
                  <a:cubicBezTo>
                    <a:pt x="40" y="11"/>
                    <a:pt x="40" y="6"/>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22" name="Oval 50"/>
            <p:cNvSpPr>
              <a:spLocks noChangeArrowheads="1"/>
            </p:cNvSpPr>
            <p:nvPr/>
          </p:nvSpPr>
          <p:spPr bwMode="auto">
            <a:xfrm>
              <a:off x="925513" y="3532188"/>
              <a:ext cx="176213" cy="174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23" name="Freeform 51"/>
            <p:cNvSpPr>
              <a:spLocks noEditPoints="1"/>
            </p:cNvSpPr>
            <p:nvPr/>
          </p:nvSpPr>
          <p:spPr bwMode="auto">
            <a:xfrm>
              <a:off x="652463" y="3254375"/>
              <a:ext cx="723900" cy="730250"/>
            </a:xfrm>
            <a:custGeom>
              <a:avLst/>
              <a:gdLst>
                <a:gd name="T0" fmla="*/ 106 w 246"/>
                <a:gd name="T1" fmla="*/ 86 h 249"/>
                <a:gd name="T2" fmla="*/ 109 w 246"/>
                <a:gd name="T3" fmla="*/ 89 h 249"/>
                <a:gd name="T4" fmla="*/ 123 w 246"/>
                <a:gd name="T5" fmla="*/ 86 h 249"/>
                <a:gd name="T6" fmla="*/ 162 w 246"/>
                <a:gd name="T7" fmla="*/ 125 h 249"/>
                <a:gd name="T8" fmla="*/ 159 w 246"/>
                <a:gd name="T9" fmla="*/ 139 h 249"/>
                <a:gd name="T10" fmla="*/ 162 w 246"/>
                <a:gd name="T11" fmla="*/ 142 h 249"/>
                <a:gd name="T12" fmla="*/ 246 w 246"/>
                <a:gd name="T13" fmla="*/ 0 h 249"/>
                <a:gd name="T14" fmla="*/ 106 w 246"/>
                <a:gd name="T15" fmla="*/ 86 h 249"/>
                <a:gd name="T16" fmla="*/ 123 w 246"/>
                <a:gd name="T17" fmla="*/ 163 h 249"/>
                <a:gd name="T18" fmla="*/ 84 w 246"/>
                <a:gd name="T19" fmla="*/ 125 h 249"/>
                <a:gd name="T20" fmla="*/ 87 w 246"/>
                <a:gd name="T21" fmla="*/ 110 h 249"/>
                <a:gd name="T22" fmla="*/ 85 w 246"/>
                <a:gd name="T23" fmla="*/ 107 h 249"/>
                <a:gd name="T24" fmla="*/ 0 w 246"/>
                <a:gd name="T25" fmla="*/ 249 h 249"/>
                <a:gd name="T26" fmla="*/ 140 w 246"/>
                <a:gd name="T27" fmla="*/ 163 h 249"/>
                <a:gd name="T28" fmla="*/ 138 w 246"/>
                <a:gd name="T29" fmla="*/ 160 h 249"/>
                <a:gd name="T30" fmla="*/ 123 w 246"/>
                <a:gd name="T31" fmla="*/ 16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9">
                  <a:moveTo>
                    <a:pt x="106" y="86"/>
                  </a:moveTo>
                  <a:cubicBezTo>
                    <a:pt x="109" y="89"/>
                    <a:pt x="109" y="89"/>
                    <a:pt x="109" y="89"/>
                  </a:cubicBezTo>
                  <a:cubicBezTo>
                    <a:pt x="113" y="87"/>
                    <a:pt x="118" y="86"/>
                    <a:pt x="123" y="86"/>
                  </a:cubicBezTo>
                  <a:cubicBezTo>
                    <a:pt x="145" y="86"/>
                    <a:pt x="162" y="103"/>
                    <a:pt x="162" y="125"/>
                  </a:cubicBezTo>
                  <a:cubicBezTo>
                    <a:pt x="162" y="130"/>
                    <a:pt x="161" y="135"/>
                    <a:pt x="159" y="139"/>
                  </a:cubicBezTo>
                  <a:cubicBezTo>
                    <a:pt x="162" y="142"/>
                    <a:pt x="162" y="142"/>
                    <a:pt x="162" y="142"/>
                  </a:cubicBezTo>
                  <a:cubicBezTo>
                    <a:pt x="246" y="0"/>
                    <a:pt x="246" y="0"/>
                    <a:pt x="246" y="0"/>
                  </a:cubicBezTo>
                  <a:lnTo>
                    <a:pt x="106" y="86"/>
                  </a:lnTo>
                  <a:close/>
                  <a:moveTo>
                    <a:pt x="123" y="163"/>
                  </a:moveTo>
                  <a:cubicBezTo>
                    <a:pt x="102" y="163"/>
                    <a:pt x="84" y="146"/>
                    <a:pt x="84" y="125"/>
                  </a:cubicBezTo>
                  <a:cubicBezTo>
                    <a:pt x="84" y="119"/>
                    <a:pt x="86" y="114"/>
                    <a:pt x="87" y="110"/>
                  </a:cubicBezTo>
                  <a:cubicBezTo>
                    <a:pt x="85" y="107"/>
                    <a:pt x="85" y="107"/>
                    <a:pt x="85" y="107"/>
                  </a:cubicBezTo>
                  <a:cubicBezTo>
                    <a:pt x="0" y="249"/>
                    <a:pt x="0" y="249"/>
                    <a:pt x="0" y="249"/>
                  </a:cubicBezTo>
                  <a:cubicBezTo>
                    <a:pt x="140" y="163"/>
                    <a:pt x="140" y="163"/>
                    <a:pt x="140" y="163"/>
                  </a:cubicBezTo>
                  <a:cubicBezTo>
                    <a:pt x="138" y="160"/>
                    <a:pt x="138" y="160"/>
                    <a:pt x="138" y="160"/>
                  </a:cubicBezTo>
                  <a:cubicBezTo>
                    <a:pt x="133" y="162"/>
                    <a:pt x="128" y="163"/>
                    <a:pt x="123" y="16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sp>
          <p:nvSpPr>
            <p:cNvPr id="124" name="Freeform 52"/>
            <p:cNvSpPr>
              <a:spLocks/>
            </p:cNvSpPr>
            <p:nvPr/>
          </p:nvSpPr>
          <p:spPr bwMode="auto">
            <a:xfrm>
              <a:off x="935038" y="2698750"/>
              <a:ext cx="158750" cy="158750"/>
            </a:xfrm>
            <a:custGeom>
              <a:avLst/>
              <a:gdLst>
                <a:gd name="T0" fmla="*/ 27 w 54"/>
                <a:gd name="T1" fmla="*/ 0 h 54"/>
                <a:gd name="T2" fmla="*/ 0 w 54"/>
                <a:gd name="T3" fmla="*/ 27 h 54"/>
                <a:gd name="T4" fmla="*/ 0 w 54"/>
                <a:gd name="T5" fmla="*/ 54 h 54"/>
                <a:gd name="T6" fmla="*/ 29 w 54"/>
                <a:gd name="T7" fmla="*/ 52 h 54"/>
                <a:gd name="T8" fmla="*/ 29 w 54"/>
                <a:gd name="T9" fmla="*/ 52 h 54"/>
                <a:gd name="T10" fmla="*/ 54 w 54"/>
                <a:gd name="T11" fmla="*/ 53 h 54"/>
                <a:gd name="T12" fmla="*/ 54 w 54"/>
                <a:gd name="T13" fmla="*/ 27 h 54"/>
                <a:gd name="T14" fmla="*/ 27 w 54"/>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27" y="0"/>
                  </a:moveTo>
                  <a:cubicBezTo>
                    <a:pt x="12" y="0"/>
                    <a:pt x="0" y="12"/>
                    <a:pt x="0" y="27"/>
                  </a:cubicBezTo>
                  <a:cubicBezTo>
                    <a:pt x="0" y="54"/>
                    <a:pt x="0" y="54"/>
                    <a:pt x="0" y="54"/>
                  </a:cubicBezTo>
                  <a:cubicBezTo>
                    <a:pt x="10" y="53"/>
                    <a:pt x="19" y="52"/>
                    <a:pt x="29" y="52"/>
                  </a:cubicBezTo>
                  <a:cubicBezTo>
                    <a:pt x="29" y="52"/>
                    <a:pt x="29" y="52"/>
                    <a:pt x="29" y="52"/>
                  </a:cubicBezTo>
                  <a:cubicBezTo>
                    <a:pt x="38" y="52"/>
                    <a:pt x="46" y="52"/>
                    <a:pt x="54" y="53"/>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zh-CN" altLang="en-US" sz="1013">
                <a:latin typeface="+mn-lt"/>
                <a:ea typeface="+mn-ea"/>
              </a:endParaRPr>
            </a:p>
          </p:txBody>
        </p:sp>
      </p:grpSp>
      <p:grpSp>
        <p:nvGrpSpPr>
          <p:cNvPr id="43016" name="Group 24"/>
          <p:cNvGrpSpPr>
            <a:grpSpLocks noChangeAspect="1"/>
          </p:cNvGrpSpPr>
          <p:nvPr/>
        </p:nvGrpSpPr>
        <p:grpSpPr>
          <a:xfrm>
            <a:off x="6872872" y="3488837"/>
            <a:ext cx="270000" cy="304631"/>
            <a:chOff x="5513440" y="1766202"/>
            <a:chExt cx="429274" cy="484183"/>
          </a:xfrm>
          <a:solidFill>
            <a:schemeClr val="accent3"/>
          </a:solidFill>
        </p:grpSpPr>
        <p:sp>
          <p:nvSpPr>
            <p:cNvPr id="126"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27"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sp>
          <p:nvSpPr>
            <p:cNvPr id="128"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en-US" sz="1350">
                <a:latin typeface="+mn-lt"/>
                <a:ea typeface="+mn-ea"/>
              </a:endParaRPr>
            </a:p>
          </p:txBody>
        </p:sp>
      </p:grpSp>
    </p:spTree>
    <p:extLst>
      <p:ext uri="{BB962C8B-B14F-4D97-AF65-F5344CB8AC3E}">
        <p14:creationId xmlns:p14="http://schemas.microsoft.com/office/powerpoint/2010/main" val="154112622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 presetClass="entr" presetSubtype="2" decel="10000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par>
                          <p:cTn id="25" fill="hold">
                            <p:stCondLst>
                              <p:cond delay="1750"/>
                            </p:stCondLst>
                            <p:childTnLst>
                              <p:par>
                                <p:cTn id="26" presetID="49" presetClass="entr" presetSubtype="0" decel="100000" fill="hold" nodeType="afterEffect">
                                  <p:stCondLst>
                                    <p:cond delay="0"/>
                                  </p:stCondLst>
                                  <p:childTnLst>
                                    <p:set>
                                      <p:cBhvr>
                                        <p:cTn id="27" dur="1" fill="hold">
                                          <p:stCondLst>
                                            <p:cond delay="0"/>
                                          </p:stCondLst>
                                        </p:cTn>
                                        <p:tgtEl>
                                          <p:spTgt spid="43015"/>
                                        </p:tgtEl>
                                        <p:attrNameLst>
                                          <p:attrName>style.visibility</p:attrName>
                                        </p:attrNameLst>
                                      </p:cBhvr>
                                      <p:to>
                                        <p:strVal val="visible"/>
                                      </p:to>
                                    </p:set>
                                    <p:anim calcmode="lin" valueType="num">
                                      <p:cBhvr>
                                        <p:cTn id="28" dur="500" fill="hold"/>
                                        <p:tgtEl>
                                          <p:spTgt spid="43015"/>
                                        </p:tgtEl>
                                        <p:attrNameLst>
                                          <p:attrName>ppt_w</p:attrName>
                                        </p:attrNameLst>
                                      </p:cBhvr>
                                      <p:tavLst>
                                        <p:tav tm="0">
                                          <p:val>
                                            <p:fltVal val="0"/>
                                          </p:val>
                                        </p:tav>
                                        <p:tav tm="100000">
                                          <p:val>
                                            <p:strVal val="#ppt_w"/>
                                          </p:val>
                                        </p:tav>
                                      </p:tavLst>
                                    </p:anim>
                                    <p:anim calcmode="lin" valueType="num">
                                      <p:cBhvr>
                                        <p:cTn id="29" dur="500" fill="hold"/>
                                        <p:tgtEl>
                                          <p:spTgt spid="43015"/>
                                        </p:tgtEl>
                                        <p:attrNameLst>
                                          <p:attrName>ppt_h</p:attrName>
                                        </p:attrNameLst>
                                      </p:cBhvr>
                                      <p:tavLst>
                                        <p:tav tm="0">
                                          <p:val>
                                            <p:fltVal val="0"/>
                                          </p:val>
                                        </p:tav>
                                        <p:tav tm="100000">
                                          <p:val>
                                            <p:strVal val="#ppt_h"/>
                                          </p:val>
                                        </p:tav>
                                      </p:tavLst>
                                    </p:anim>
                                    <p:anim calcmode="lin" valueType="num">
                                      <p:cBhvr>
                                        <p:cTn id="30" dur="500" fill="hold"/>
                                        <p:tgtEl>
                                          <p:spTgt spid="43015"/>
                                        </p:tgtEl>
                                        <p:attrNameLst>
                                          <p:attrName>style.rotation</p:attrName>
                                        </p:attrNameLst>
                                      </p:cBhvr>
                                      <p:tavLst>
                                        <p:tav tm="0">
                                          <p:val>
                                            <p:fltVal val="360"/>
                                          </p:val>
                                        </p:tav>
                                        <p:tav tm="100000">
                                          <p:val>
                                            <p:fltVal val="0"/>
                                          </p:val>
                                        </p:tav>
                                      </p:tavLst>
                                    </p:anim>
                                    <p:animEffect transition="in" filter="fade">
                                      <p:cBhvr>
                                        <p:cTn id="31" dur="500"/>
                                        <p:tgtEl>
                                          <p:spTgt spid="43015"/>
                                        </p:tgtEl>
                                      </p:cBhvr>
                                    </p:animEffect>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13"/>
                                        </p:tgtEl>
                                        <p:attrNameLst>
                                          <p:attrName>style.visibility</p:attrName>
                                        </p:attrNameLst>
                                      </p:cBhvr>
                                      <p:to>
                                        <p:strVal val="visible"/>
                                      </p:to>
                                    </p:set>
                                    <p:animEffect transition="in" filter="wipe(left)">
                                      <p:cBhvr>
                                        <p:cTn id="35" dur="500"/>
                                        <p:tgtEl>
                                          <p:spTgt spid="113"/>
                                        </p:tgtEl>
                                      </p:cBhvr>
                                    </p:animEffect>
                                  </p:childTnLst>
                                </p:cTn>
                              </p:par>
                            </p:childTnLst>
                          </p:cTn>
                        </p:par>
                        <p:par>
                          <p:cTn id="36" fill="hold">
                            <p:stCondLst>
                              <p:cond delay="2750"/>
                            </p:stCondLst>
                            <p:childTnLst>
                              <p:par>
                                <p:cTn id="37" presetID="49" presetClass="entr" presetSubtype="0" decel="100000" fill="hold" nodeType="afterEffect">
                                  <p:stCondLst>
                                    <p:cond delay="0"/>
                                  </p:stCondLst>
                                  <p:childTnLst>
                                    <p:set>
                                      <p:cBhvr>
                                        <p:cTn id="38" dur="1" fill="hold">
                                          <p:stCondLst>
                                            <p:cond delay="0"/>
                                          </p:stCondLst>
                                        </p:cTn>
                                        <p:tgtEl>
                                          <p:spTgt spid="43016"/>
                                        </p:tgtEl>
                                        <p:attrNameLst>
                                          <p:attrName>style.visibility</p:attrName>
                                        </p:attrNameLst>
                                      </p:cBhvr>
                                      <p:to>
                                        <p:strVal val="visible"/>
                                      </p:to>
                                    </p:set>
                                    <p:anim calcmode="lin" valueType="num">
                                      <p:cBhvr>
                                        <p:cTn id="39" dur="500" fill="hold"/>
                                        <p:tgtEl>
                                          <p:spTgt spid="43016"/>
                                        </p:tgtEl>
                                        <p:attrNameLst>
                                          <p:attrName>ppt_w</p:attrName>
                                        </p:attrNameLst>
                                      </p:cBhvr>
                                      <p:tavLst>
                                        <p:tav tm="0">
                                          <p:val>
                                            <p:fltVal val="0"/>
                                          </p:val>
                                        </p:tav>
                                        <p:tav tm="100000">
                                          <p:val>
                                            <p:strVal val="#ppt_w"/>
                                          </p:val>
                                        </p:tav>
                                      </p:tavLst>
                                    </p:anim>
                                    <p:anim calcmode="lin" valueType="num">
                                      <p:cBhvr>
                                        <p:cTn id="40" dur="500" fill="hold"/>
                                        <p:tgtEl>
                                          <p:spTgt spid="43016"/>
                                        </p:tgtEl>
                                        <p:attrNameLst>
                                          <p:attrName>ppt_h</p:attrName>
                                        </p:attrNameLst>
                                      </p:cBhvr>
                                      <p:tavLst>
                                        <p:tav tm="0">
                                          <p:val>
                                            <p:fltVal val="0"/>
                                          </p:val>
                                        </p:tav>
                                        <p:tav tm="100000">
                                          <p:val>
                                            <p:strVal val="#ppt_h"/>
                                          </p:val>
                                        </p:tav>
                                      </p:tavLst>
                                    </p:anim>
                                    <p:anim calcmode="lin" valueType="num">
                                      <p:cBhvr>
                                        <p:cTn id="41" dur="500" fill="hold"/>
                                        <p:tgtEl>
                                          <p:spTgt spid="43016"/>
                                        </p:tgtEl>
                                        <p:attrNameLst>
                                          <p:attrName>style.rotation</p:attrName>
                                        </p:attrNameLst>
                                      </p:cBhvr>
                                      <p:tavLst>
                                        <p:tav tm="0">
                                          <p:val>
                                            <p:fltVal val="360"/>
                                          </p:val>
                                        </p:tav>
                                        <p:tav tm="100000">
                                          <p:val>
                                            <p:fltVal val="0"/>
                                          </p:val>
                                        </p:tav>
                                      </p:tavLst>
                                    </p:anim>
                                    <p:animEffect transition="in" filter="fade">
                                      <p:cBhvr>
                                        <p:cTn id="42" dur="500"/>
                                        <p:tgtEl>
                                          <p:spTgt spid="43016"/>
                                        </p:tgtEl>
                                      </p:cBhvr>
                                    </p:animEffect>
                                  </p:childTnLst>
                                </p:cTn>
                              </p:par>
                            </p:childTnLst>
                          </p:cTn>
                        </p:par>
                        <p:par>
                          <p:cTn id="43" fill="hold">
                            <p:stCondLst>
                              <p:cond delay="3250"/>
                            </p:stCondLst>
                            <p:childTnLst>
                              <p:par>
                                <p:cTn id="44" presetID="22" presetClass="entr" presetSubtype="8" fill="hold" grpId="0" nodeType="after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wipe(left)">
                                      <p:cBhvr>
                                        <p:cTn id="46" dur="500"/>
                                        <p:tgtEl>
                                          <p:spTgt spid="114"/>
                                        </p:tgtEl>
                                      </p:cBhvr>
                                    </p:animEffect>
                                  </p:childTnLst>
                                </p:cTn>
                              </p:par>
                            </p:childTnLst>
                          </p:cTn>
                        </p:par>
                        <p:par>
                          <p:cTn id="47" fill="hold">
                            <p:stCondLst>
                              <p:cond delay="3750"/>
                            </p:stCondLst>
                            <p:childTnLst>
                              <p:par>
                                <p:cTn id="48" presetID="49" presetClass="entr" presetSubtype="0" decel="100000" fill="hold" nodeType="afterEffect">
                                  <p:stCondLst>
                                    <p:cond delay="0"/>
                                  </p:stCondLst>
                                  <p:childTnLst>
                                    <p:set>
                                      <p:cBhvr>
                                        <p:cTn id="49" dur="1" fill="hold">
                                          <p:stCondLst>
                                            <p:cond delay="0"/>
                                          </p:stCondLst>
                                        </p:cTn>
                                        <p:tgtEl>
                                          <p:spTgt spid="43014"/>
                                        </p:tgtEl>
                                        <p:attrNameLst>
                                          <p:attrName>style.visibility</p:attrName>
                                        </p:attrNameLst>
                                      </p:cBhvr>
                                      <p:to>
                                        <p:strVal val="visible"/>
                                      </p:to>
                                    </p:set>
                                    <p:anim calcmode="lin" valueType="num">
                                      <p:cBhvr>
                                        <p:cTn id="50" dur="500" fill="hold"/>
                                        <p:tgtEl>
                                          <p:spTgt spid="43014"/>
                                        </p:tgtEl>
                                        <p:attrNameLst>
                                          <p:attrName>ppt_w</p:attrName>
                                        </p:attrNameLst>
                                      </p:cBhvr>
                                      <p:tavLst>
                                        <p:tav tm="0">
                                          <p:val>
                                            <p:fltVal val="0"/>
                                          </p:val>
                                        </p:tav>
                                        <p:tav tm="100000">
                                          <p:val>
                                            <p:strVal val="#ppt_w"/>
                                          </p:val>
                                        </p:tav>
                                      </p:tavLst>
                                    </p:anim>
                                    <p:anim calcmode="lin" valueType="num">
                                      <p:cBhvr>
                                        <p:cTn id="51" dur="500" fill="hold"/>
                                        <p:tgtEl>
                                          <p:spTgt spid="43014"/>
                                        </p:tgtEl>
                                        <p:attrNameLst>
                                          <p:attrName>ppt_h</p:attrName>
                                        </p:attrNameLst>
                                      </p:cBhvr>
                                      <p:tavLst>
                                        <p:tav tm="0">
                                          <p:val>
                                            <p:fltVal val="0"/>
                                          </p:val>
                                        </p:tav>
                                        <p:tav tm="100000">
                                          <p:val>
                                            <p:strVal val="#ppt_h"/>
                                          </p:val>
                                        </p:tav>
                                      </p:tavLst>
                                    </p:anim>
                                    <p:anim calcmode="lin" valueType="num">
                                      <p:cBhvr>
                                        <p:cTn id="52" dur="500" fill="hold"/>
                                        <p:tgtEl>
                                          <p:spTgt spid="43014"/>
                                        </p:tgtEl>
                                        <p:attrNameLst>
                                          <p:attrName>style.rotation</p:attrName>
                                        </p:attrNameLst>
                                      </p:cBhvr>
                                      <p:tavLst>
                                        <p:tav tm="0">
                                          <p:val>
                                            <p:fltVal val="360"/>
                                          </p:val>
                                        </p:tav>
                                        <p:tav tm="100000">
                                          <p:val>
                                            <p:fltVal val="0"/>
                                          </p:val>
                                        </p:tav>
                                      </p:tavLst>
                                    </p:anim>
                                    <p:animEffect transition="in" filter="fade">
                                      <p:cBhvr>
                                        <p:cTn id="53" dur="500"/>
                                        <p:tgtEl>
                                          <p:spTgt spid="43014"/>
                                        </p:tgtEl>
                                      </p:cBhvr>
                                    </p:animEffect>
                                  </p:childTnLst>
                                </p:cTn>
                              </p:par>
                            </p:childTnLst>
                          </p:cTn>
                        </p:par>
                        <p:par>
                          <p:cTn id="54" fill="hold">
                            <p:stCondLst>
                              <p:cond delay="4250"/>
                            </p:stCondLst>
                            <p:childTnLst>
                              <p:par>
                                <p:cTn id="55" presetID="22" presetClass="entr" presetSubtype="2" fill="hold" grpId="0" nodeType="afterEffect">
                                  <p:stCondLst>
                                    <p:cond delay="0"/>
                                  </p:stCondLst>
                                  <p:childTnLst>
                                    <p:set>
                                      <p:cBhvr>
                                        <p:cTn id="56" dur="1" fill="hold">
                                          <p:stCondLst>
                                            <p:cond delay="0"/>
                                          </p:stCondLst>
                                        </p:cTn>
                                        <p:tgtEl>
                                          <p:spTgt spid="103"/>
                                        </p:tgtEl>
                                        <p:attrNameLst>
                                          <p:attrName>style.visibility</p:attrName>
                                        </p:attrNameLst>
                                      </p:cBhvr>
                                      <p:to>
                                        <p:strVal val="visible"/>
                                      </p:to>
                                    </p:set>
                                    <p:animEffect transition="in" filter="wipe(right)">
                                      <p:cBhvr>
                                        <p:cTn id="57" dur="500"/>
                                        <p:tgtEl>
                                          <p:spTgt spid="103"/>
                                        </p:tgtEl>
                                      </p:cBhvr>
                                    </p:animEffect>
                                  </p:childTnLst>
                                </p:cTn>
                              </p:par>
                            </p:childTnLst>
                          </p:cTn>
                        </p:par>
                        <p:par>
                          <p:cTn id="58" fill="hold">
                            <p:stCondLst>
                              <p:cond delay="4750"/>
                            </p:stCondLst>
                            <p:childTnLst>
                              <p:par>
                                <p:cTn id="59" presetID="49" presetClass="entr" presetSubtype="0" decel="100000" fill="hold" nodeType="afterEffect">
                                  <p:stCondLst>
                                    <p:cond delay="0"/>
                                  </p:stCondLst>
                                  <p:childTnLst>
                                    <p:set>
                                      <p:cBhvr>
                                        <p:cTn id="60" dur="1" fill="hold">
                                          <p:stCondLst>
                                            <p:cond delay="0"/>
                                          </p:stCondLst>
                                        </p:cTn>
                                        <p:tgtEl>
                                          <p:spTgt spid="112"/>
                                        </p:tgtEl>
                                        <p:attrNameLst>
                                          <p:attrName>style.visibility</p:attrName>
                                        </p:attrNameLst>
                                      </p:cBhvr>
                                      <p:to>
                                        <p:strVal val="visible"/>
                                      </p:to>
                                    </p:set>
                                    <p:anim calcmode="lin" valueType="num">
                                      <p:cBhvr>
                                        <p:cTn id="61" dur="500" fill="hold"/>
                                        <p:tgtEl>
                                          <p:spTgt spid="112"/>
                                        </p:tgtEl>
                                        <p:attrNameLst>
                                          <p:attrName>ppt_w</p:attrName>
                                        </p:attrNameLst>
                                      </p:cBhvr>
                                      <p:tavLst>
                                        <p:tav tm="0">
                                          <p:val>
                                            <p:fltVal val="0"/>
                                          </p:val>
                                        </p:tav>
                                        <p:tav tm="100000">
                                          <p:val>
                                            <p:strVal val="#ppt_w"/>
                                          </p:val>
                                        </p:tav>
                                      </p:tavLst>
                                    </p:anim>
                                    <p:anim calcmode="lin" valueType="num">
                                      <p:cBhvr>
                                        <p:cTn id="62" dur="500" fill="hold"/>
                                        <p:tgtEl>
                                          <p:spTgt spid="112"/>
                                        </p:tgtEl>
                                        <p:attrNameLst>
                                          <p:attrName>ppt_h</p:attrName>
                                        </p:attrNameLst>
                                      </p:cBhvr>
                                      <p:tavLst>
                                        <p:tav tm="0">
                                          <p:val>
                                            <p:fltVal val="0"/>
                                          </p:val>
                                        </p:tav>
                                        <p:tav tm="100000">
                                          <p:val>
                                            <p:strVal val="#ppt_h"/>
                                          </p:val>
                                        </p:tav>
                                      </p:tavLst>
                                    </p:anim>
                                    <p:anim calcmode="lin" valueType="num">
                                      <p:cBhvr>
                                        <p:cTn id="63" dur="500" fill="hold"/>
                                        <p:tgtEl>
                                          <p:spTgt spid="112"/>
                                        </p:tgtEl>
                                        <p:attrNameLst>
                                          <p:attrName>style.rotation</p:attrName>
                                        </p:attrNameLst>
                                      </p:cBhvr>
                                      <p:tavLst>
                                        <p:tav tm="0">
                                          <p:val>
                                            <p:fltVal val="360"/>
                                          </p:val>
                                        </p:tav>
                                        <p:tav tm="100000">
                                          <p:val>
                                            <p:fltVal val="0"/>
                                          </p:val>
                                        </p:tav>
                                      </p:tavLst>
                                    </p:anim>
                                    <p:animEffect transition="in" filter="fade">
                                      <p:cBhvr>
                                        <p:cTn id="64" dur="500"/>
                                        <p:tgtEl>
                                          <p:spTgt spid="112"/>
                                        </p:tgtEl>
                                      </p:cBhvr>
                                    </p:animEffect>
                                  </p:childTnLst>
                                </p:cTn>
                              </p:par>
                            </p:childTnLst>
                          </p:cTn>
                        </p:par>
                        <p:par>
                          <p:cTn id="65" fill="hold">
                            <p:stCondLst>
                              <p:cond delay="5250"/>
                            </p:stCondLst>
                            <p:childTnLst>
                              <p:par>
                                <p:cTn id="66" presetID="22" presetClass="entr" presetSubtype="2" fill="hold" grpId="0" nodeType="afterEffect">
                                  <p:stCondLst>
                                    <p:cond delay="0"/>
                                  </p:stCondLst>
                                  <p:childTnLst>
                                    <p:set>
                                      <p:cBhvr>
                                        <p:cTn id="67" dur="1" fill="hold">
                                          <p:stCondLst>
                                            <p:cond delay="0"/>
                                          </p:stCondLst>
                                        </p:cTn>
                                        <p:tgtEl>
                                          <p:spTgt spid="104"/>
                                        </p:tgtEl>
                                        <p:attrNameLst>
                                          <p:attrName>style.visibility</p:attrName>
                                        </p:attrNameLst>
                                      </p:cBhvr>
                                      <p:to>
                                        <p:strVal val="visible"/>
                                      </p:to>
                                    </p:set>
                                    <p:animEffect transition="in" filter="wipe(right)">
                                      <p:cBhvr>
                                        <p:cTn id="68"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P spid="113" grpId="0"/>
      <p:bldP spid="1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p:nvPr/>
        </p:nvSpPr>
        <p:spPr bwMode="auto">
          <a:xfrm>
            <a:off x="6434967" y="1273619"/>
            <a:ext cx="837333" cy="837592"/>
          </a:xfrm>
          <a:custGeom>
            <a:avLst/>
            <a:gdLst>
              <a:gd name="T0" fmla="*/ 242 w 242"/>
              <a:gd name="T1" fmla="*/ 94 h 242"/>
              <a:gd name="T2" fmla="*/ 137 w 242"/>
              <a:gd name="T3" fmla="*/ 137 h 242"/>
              <a:gd name="T4" fmla="*/ 94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1"/>
                  <a:pt x="137" y="137"/>
                </a:cubicBezTo>
                <a:cubicBezTo>
                  <a:pt x="110" y="164"/>
                  <a:pt x="94" y="201"/>
                  <a:pt x="94" y="242"/>
                </a:cubicBezTo>
                <a:cubicBezTo>
                  <a:pt x="0" y="242"/>
                  <a:pt x="0" y="242"/>
                  <a:pt x="0" y="242"/>
                </a:cubicBezTo>
                <a:cubicBezTo>
                  <a:pt x="0" y="175"/>
                  <a:pt x="27" y="115"/>
                  <a:pt x="71" y="71"/>
                </a:cubicBezTo>
                <a:cubicBezTo>
                  <a:pt x="115" y="28"/>
                  <a:pt x="175" y="0"/>
                  <a:pt x="242" y="0"/>
                </a:cubicBezTo>
                <a:lnTo>
                  <a:pt x="242" y="94"/>
                </a:lnTo>
                <a:close/>
              </a:path>
            </a:pathLst>
          </a:custGeom>
          <a:solidFill>
            <a:schemeClr val="accent1"/>
          </a:solidFill>
          <a:ln>
            <a:noFill/>
          </a:ln>
        </p:spPr>
        <p:txBody>
          <a:bodyPr vert="horz" wrap="square" lIns="68580" tIns="34290" rIns="68580" bIns="34290" numCol="1" anchor="t" anchorCtr="0" compatLnSpc="1"/>
          <a:lstStyle/>
          <a:p>
            <a:endParaRPr lang="zh-CN" altLang="en-US">
              <a:latin typeface="Calibri" panose="020F0502020204030204" pitchFamily="34" charset="0"/>
              <a:ea typeface="微软雅黑" panose="020B0503020204020204" pitchFamily="34" charset="-122"/>
            </a:endParaRPr>
          </a:p>
        </p:txBody>
      </p:sp>
      <p:sp>
        <p:nvSpPr>
          <p:cNvPr id="3" name="Freeform 7"/>
          <p:cNvSpPr/>
          <p:nvPr/>
        </p:nvSpPr>
        <p:spPr bwMode="auto">
          <a:xfrm>
            <a:off x="5921715" y="2111212"/>
            <a:ext cx="838799" cy="839058"/>
          </a:xfrm>
          <a:custGeom>
            <a:avLst/>
            <a:gdLst>
              <a:gd name="T0" fmla="*/ 0 w 242"/>
              <a:gd name="T1" fmla="*/ 148 h 242"/>
              <a:gd name="T2" fmla="*/ 105 w 242"/>
              <a:gd name="T3" fmla="*/ 105 h 242"/>
              <a:gd name="T4" fmla="*/ 148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2"/>
                  <a:pt x="105" y="105"/>
                </a:cubicBezTo>
                <a:cubicBezTo>
                  <a:pt x="132" y="78"/>
                  <a:pt x="148" y="41"/>
                  <a:pt x="148" y="0"/>
                </a:cubicBezTo>
                <a:cubicBezTo>
                  <a:pt x="242" y="0"/>
                  <a:pt x="242" y="0"/>
                  <a:pt x="242" y="0"/>
                </a:cubicBezTo>
                <a:cubicBezTo>
                  <a:pt x="242" y="67"/>
                  <a:pt x="215" y="127"/>
                  <a:pt x="171" y="171"/>
                </a:cubicBezTo>
                <a:cubicBezTo>
                  <a:pt x="127" y="215"/>
                  <a:pt x="67" y="242"/>
                  <a:pt x="0" y="242"/>
                </a:cubicBezTo>
                <a:lnTo>
                  <a:pt x="0" y="148"/>
                </a:lnTo>
                <a:close/>
              </a:path>
            </a:pathLst>
          </a:custGeom>
          <a:solidFill>
            <a:schemeClr val="accent1"/>
          </a:solidFill>
          <a:ln>
            <a:noFill/>
          </a:ln>
        </p:spPr>
        <p:txBody>
          <a:bodyPr vert="horz" wrap="square" lIns="68580" tIns="34290" rIns="68580" bIns="34290" numCol="1" anchor="t" anchorCtr="0" compatLnSpc="1"/>
          <a:lstStyle/>
          <a:p>
            <a:endParaRPr lang="zh-CN" altLang="en-US">
              <a:latin typeface="Calibri" panose="020F0502020204030204" pitchFamily="34" charset="0"/>
              <a:ea typeface="微软雅黑" panose="020B0503020204020204" pitchFamily="34" charset="-122"/>
            </a:endParaRPr>
          </a:p>
        </p:txBody>
      </p:sp>
      <p:sp>
        <p:nvSpPr>
          <p:cNvPr id="4" name="Freeform 8"/>
          <p:cNvSpPr/>
          <p:nvPr/>
        </p:nvSpPr>
        <p:spPr bwMode="auto">
          <a:xfrm>
            <a:off x="5087314" y="2111212"/>
            <a:ext cx="834401" cy="839058"/>
          </a:xfrm>
          <a:custGeom>
            <a:avLst/>
            <a:gdLst>
              <a:gd name="T0" fmla="*/ 241 w 241"/>
              <a:gd name="T1" fmla="*/ 242 h 242"/>
              <a:gd name="T2" fmla="*/ 70 w 241"/>
              <a:gd name="T3" fmla="*/ 171 h 242"/>
              <a:gd name="T4" fmla="*/ 0 w 241"/>
              <a:gd name="T5" fmla="*/ 0 h 242"/>
              <a:gd name="T6" fmla="*/ 93 w 241"/>
              <a:gd name="T7" fmla="*/ 0 h 242"/>
              <a:gd name="T8" fmla="*/ 136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4" y="242"/>
                  <a:pt x="114" y="215"/>
                  <a:pt x="70" y="171"/>
                </a:cubicBezTo>
                <a:cubicBezTo>
                  <a:pt x="27" y="127"/>
                  <a:pt x="0" y="67"/>
                  <a:pt x="0" y="0"/>
                </a:cubicBezTo>
                <a:cubicBezTo>
                  <a:pt x="93" y="0"/>
                  <a:pt x="93" y="0"/>
                  <a:pt x="93" y="0"/>
                </a:cubicBezTo>
                <a:cubicBezTo>
                  <a:pt x="93" y="41"/>
                  <a:pt x="110" y="78"/>
                  <a:pt x="136" y="105"/>
                </a:cubicBezTo>
                <a:cubicBezTo>
                  <a:pt x="163" y="132"/>
                  <a:pt x="200" y="148"/>
                  <a:pt x="241" y="148"/>
                </a:cubicBezTo>
                <a:lnTo>
                  <a:pt x="241" y="242"/>
                </a:lnTo>
                <a:close/>
              </a:path>
            </a:pathLst>
          </a:custGeom>
          <a:solidFill>
            <a:schemeClr val="accent1"/>
          </a:solidFill>
          <a:ln>
            <a:noFill/>
          </a:ln>
        </p:spPr>
        <p:txBody>
          <a:bodyPr vert="horz" wrap="square" lIns="68580" tIns="34290" rIns="68580" bIns="34290" numCol="1" anchor="t" anchorCtr="0" compatLnSpc="1"/>
          <a:lstStyle/>
          <a:p>
            <a:endParaRPr lang="zh-CN" altLang="en-US">
              <a:latin typeface="Calibri" panose="020F0502020204030204" pitchFamily="34" charset="0"/>
              <a:ea typeface="微软雅黑" panose="020B0503020204020204" pitchFamily="34" charset="-122"/>
            </a:endParaRPr>
          </a:p>
        </p:txBody>
      </p:sp>
      <p:sp>
        <p:nvSpPr>
          <p:cNvPr id="5" name="Freeform 9"/>
          <p:cNvSpPr/>
          <p:nvPr/>
        </p:nvSpPr>
        <p:spPr bwMode="auto">
          <a:xfrm>
            <a:off x="4571130" y="1273619"/>
            <a:ext cx="837333" cy="837592"/>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8"/>
                  <a:pt x="171" y="71"/>
                </a:cubicBezTo>
                <a:cubicBezTo>
                  <a:pt x="215" y="115"/>
                  <a:pt x="242" y="175"/>
                  <a:pt x="242" y="242"/>
                </a:cubicBezTo>
                <a:cubicBezTo>
                  <a:pt x="149" y="242"/>
                  <a:pt x="149" y="242"/>
                  <a:pt x="149" y="242"/>
                </a:cubicBezTo>
                <a:cubicBezTo>
                  <a:pt x="149" y="201"/>
                  <a:pt x="132" y="164"/>
                  <a:pt x="105" y="137"/>
                </a:cubicBezTo>
                <a:cubicBezTo>
                  <a:pt x="78" y="111"/>
                  <a:pt x="41" y="94"/>
                  <a:pt x="0" y="94"/>
                </a:cubicBezTo>
                <a:lnTo>
                  <a:pt x="0" y="0"/>
                </a:lnTo>
                <a:close/>
              </a:path>
            </a:pathLst>
          </a:custGeom>
          <a:solidFill>
            <a:schemeClr val="accent4"/>
          </a:solidFill>
          <a:ln>
            <a:noFill/>
          </a:ln>
        </p:spPr>
        <p:txBody>
          <a:bodyPr vert="horz" wrap="square" lIns="68580" tIns="34290" rIns="68580" bIns="34290" numCol="1" anchor="t" anchorCtr="0" compatLnSpc="1"/>
          <a:lstStyle/>
          <a:p>
            <a:endParaRPr lang="zh-CN" altLang="en-US">
              <a:latin typeface="Calibri" panose="020F0502020204030204" pitchFamily="34" charset="0"/>
              <a:ea typeface="微软雅黑" panose="020B0503020204020204" pitchFamily="34" charset="-122"/>
            </a:endParaRPr>
          </a:p>
        </p:txBody>
      </p:sp>
      <p:sp>
        <p:nvSpPr>
          <p:cNvPr id="6" name="Freeform 10"/>
          <p:cNvSpPr/>
          <p:nvPr/>
        </p:nvSpPr>
        <p:spPr bwMode="auto">
          <a:xfrm>
            <a:off x="3736730" y="1273619"/>
            <a:ext cx="834401" cy="837592"/>
          </a:xfrm>
          <a:custGeom>
            <a:avLst/>
            <a:gdLst>
              <a:gd name="T0" fmla="*/ 241 w 241"/>
              <a:gd name="T1" fmla="*/ 94 h 242"/>
              <a:gd name="T2" fmla="*/ 137 w 241"/>
              <a:gd name="T3" fmla="*/ 137 h 242"/>
              <a:gd name="T4" fmla="*/ 93 w 241"/>
              <a:gd name="T5" fmla="*/ 242 h 242"/>
              <a:gd name="T6" fmla="*/ 0 w 241"/>
              <a:gd name="T7" fmla="*/ 242 h 242"/>
              <a:gd name="T8" fmla="*/ 71 w 241"/>
              <a:gd name="T9" fmla="*/ 71 h 242"/>
              <a:gd name="T10" fmla="*/ 241 w 241"/>
              <a:gd name="T11" fmla="*/ 0 h 242"/>
              <a:gd name="T12" fmla="*/ 241 w 241"/>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94"/>
                </a:moveTo>
                <a:cubicBezTo>
                  <a:pt x="200" y="94"/>
                  <a:pt x="163" y="111"/>
                  <a:pt x="137" y="137"/>
                </a:cubicBezTo>
                <a:cubicBezTo>
                  <a:pt x="110" y="164"/>
                  <a:pt x="93" y="201"/>
                  <a:pt x="93" y="242"/>
                </a:cubicBezTo>
                <a:cubicBezTo>
                  <a:pt x="0" y="242"/>
                  <a:pt x="0" y="242"/>
                  <a:pt x="0" y="242"/>
                </a:cubicBezTo>
                <a:cubicBezTo>
                  <a:pt x="0" y="175"/>
                  <a:pt x="27" y="115"/>
                  <a:pt x="71" y="71"/>
                </a:cubicBezTo>
                <a:cubicBezTo>
                  <a:pt x="114" y="28"/>
                  <a:pt x="175" y="0"/>
                  <a:pt x="241" y="0"/>
                </a:cubicBezTo>
                <a:lnTo>
                  <a:pt x="241" y="94"/>
                </a:lnTo>
                <a:close/>
              </a:path>
            </a:pathLst>
          </a:custGeom>
          <a:solidFill>
            <a:schemeClr val="accent4"/>
          </a:solidFill>
          <a:ln>
            <a:noFill/>
          </a:ln>
        </p:spPr>
        <p:txBody>
          <a:bodyPr vert="horz" wrap="square" lIns="68580" tIns="34290" rIns="68580" bIns="34290" numCol="1" anchor="t" anchorCtr="0" compatLnSpc="1"/>
          <a:lstStyle/>
          <a:p>
            <a:endParaRPr lang="zh-CN" altLang="en-US">
              <a:latin typeface="Calibri" panose="020F0502020204030204" pitchFamily="34" charset="0"/>
              <a:ea typeface="微软雅黑" panose="020B0503020204020204" pitchFamily="34" charset="-122"/>
            </a:endParaRPr>
          </a:p>
        </p:txBody>
      </p:sp>
      <p:sp>
        <p:nvSpPr>
          <p:cNvPr id="7" name="Freeform 11"/>
          <p:cNvSpPr/>
          <p:nvPr/>
        </p:nvSpPr>
        <p:spPr bwMode="auto">
          <a:xfrm>
            <a:off x="3736730" y="2111212"/>
            <a:ext cx="834401" cy="839058"/>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2"/>
                  <a:pt x="200" y="148"/>
                  <a:pt x="241" y="148"/>
                </a:cubicBezTo>
                <a:lnTo>
                  <a:pt x="241" y="242"/>
                </a:lnTo>
                <a:close/>
              </a:path>
            </a:pathLst>
          </a:custGeom>
          <a:solidFill>
            <a:schemeClr val="accent4"/>
          </a:solidFill>
          <a:ln>
            <a:noFill/>
          </a:ln>
        </p:spPr>
        <p:txBody>
          <a:bodyPr vert="horz" wrap="square" lIns="68580" tIns="34290" rIns="68580" bIns="34290" numCol="1" anchor="t" anchorCtr="0" compatLnSpc="1"/>
          <a:lstStyle/>
          <a:p>
            <a:endParaRPr lang="zh-CN" altLang="en-US">
              <a:latin typeface="Calibri" panose="020F0502020204030204" pitchFamily="34" charset="0"/>
              <a:ea typeface="微软雅黑" panose="020B0503020204020204" pitchFamily="34" charset="-122"/>
            </a:endParaRPr>
          </a:p>
        </p:txBody>
      </p:sp>
      <p:sp>
        <p:nvSpPr>
          <p:cNvPr id="8" name="Freeform 12"/>
          <p:cNvSpPr/>
          <p:nvPr/>
        </p:nvSpPr>
        <p:spPr bwMode="auto">
          <a:xfrm>
            <a:off x="4571130" y="2624621"/>
            <a:ext cx="837333" cy="837592"/>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7"/>
                  <a:pt x="171" y="71"/>
                </a:cubicBezTo>
                <a:cubicBezTo>
                  <a:pt x="215" y="115"/>
                  <a:pt x="242" y="175"/>
                  <a:pt x="242" y="242"/>
                </a:cubicBezTo>
                <a:cubicBezTo>
                  <a:pt x="149" y="242"/>
                  <a:pt x="149" y="242"/>
                  <a:pt x="149" y="242"/>
                </a:cubicBezTo>
                <a:cubicBezTo>
                  <a:pt x="149" y="201"/>
                  <a:pt x="132" y="164"/>
                  <a:pt x="105" y="137"/>
                </a:cubicBezTo>
                <a:cubicBezTo>
                  <a:pt x="78" y="110"/>
                  <a:pt x="41" y="94"/>
                  <a:pt x="0" y="94"/>
                </a:cubicBezTo>
                <a:lnTo>
                  <a:pt x="0" y="0"/>
                </a:lnTo>
                <a:close/>
              </a:path>
            </a:pathLst>
          </a:custGeom>
          <a:solidFill>
            <a:schemeClr val="accent3"/>
          </a:solidFill>
          <a:ln>
            <a:noFill/>
          </a:ln>
        </p:spPr>
        <p:txBody>
          <a:bodyPr vert="horz" wrap="square" lIns="68580" tIns="34290" rIns="68580" bIns="34290" numCol="1" anchor="t" anchorCtr="0" compatLnSpc="1"/>
          <a:lstStyle/>
          <a:p>
            <a:endParaRPr lang="zh-CN" altLang="en-US">
              <a:latin typeface="Calibri" panose="020F0502020204030204" pitchFamily="34" charset="0"/>
              <a:ea typeface="微软雅黑" panose="020B0503020204020204" pitchFamily="34" charset="-122"/>
            </a:endParaRPr>
          </a:p>
        </p:txBody>
      </p:sp>
      <p:sp>
        <p:nvSpPr>
          <p:cNvPr id="9" name="Freeform 13"/>
          <p:cNvSpPr/>
          <p:nvPr/>
        </p:nvSpPr>
        <p:spPr bwMode="auto">
          <a:xfrm>
            <a:off x="4571130" y="3462213"/>
            <a:ext cx="837333" cy="839058"/>
          </a:xfrm>
          <a:custGeom>
            <a:avLst/>
            <a:gdLst>
              <a:gd name="T0" fmla="*/ 0 w 242"/>
              <a:gd name="T1" fmla="*/ 148 h 242"/>
              <a:gd name="T2" fmla="*/ 105 w 242"/>
              <a:gd name="T3" fmla="*/ 105 h 242"/>
              <a:gd name="T4" fmla="*/ 149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1"/>
                  <a:pt x="105" y="105"/>
                </a:cubicBezTo>
                <a:cubicBezTo>
                  <a:pt x="132" y="78"/>
                  <a:pt x="149" y="41"/>
                  <a:pt x="149" y="0"/>
                </a:cubicBezTo>
                <a:cubicBezTo>
                  <a:pt x="242" y="0"/>
                  <a:pt x="242" y="0"/>
                  <a:pt x="242" y="0"/>
                </a:cubicBezTo>
                <a:cubicBezTo>
                  <a:pt x="242" y="67"/>
                  <a:pt x="215" y="127"/>
                  <a:pt x="171" y="171"/>
                </a:cubicBezTo>
                <a:cubicBezTo>
                  <a:pt x="127" y="215"/>
                  <a:pt x="67" y="242"/>
                  <a:pt x="0" y="242"/>
                </a:cubicBezTo>
                <a:lnTo>
                  <a:pt x="0" y="148"/>
                </a:lnTo>
                <a:close/>
              </a:path>
            </a:pathLst>
          </a:custGeom>
          <a:solidFill>
            <a:schemeClr val="accent3"/>
          </a:solidFill>
          <a:ln>
            <a:noFill/>
          </a:ln>
        </p:spPr>
        <p:txBody>
          <a:bodyPr vert="horz" wrap="square" lIns="68580" tIns="34290" rIns="68580" bIns="34290" numCol="1" anchor="t" anchorCtr="0" compatLnSpc="1"/>
          <a:lstStyle/>
          <a:p>
            <a:endParaRPr lang="zh-CN" altLang="en-US">
              <a:latin typeface="Calibri" panose="020F0502020204030204" pitchFamily="34" charset="0"/>
              <a:ea typeface="微软雅黑" panose="020B0503020204020204" pitchFamily="34" charset="-122"/>
            </a:endParaRPr>
          </a:p>
        </p:txBody>
      </p:sp>
      <p:sp>
        <p:nvSpPr>
          <p:cNvPr id="10" name="Freeform 14"/>
          <p:cNvSpPr/>
          <p:nvPr/>
        </p:nvSpPr>
        <p:spPr bwMode="auto">
          <a:xfrm>
            <a:off x="3736730" y="3462213"/>
            <a:ext cx="834401" cy="839058"/>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1"/>
                  <a:pt x="200" y="148"/>
                  <a:pt x="241" y="148"/>
                </a:cubicBezTo>
                <a:lnTo>
                  <a:pt x="241" y="242"/>
                </a:lnTo>
                <a:close/>
              </a:path>
            </a:pathLst>
          </a:custGeom>
          <a:solidFill>
            <a:schemeClr val="accent3"/>
          </a:solidFill>
          <a:ln>
            <a:noFill/>
          </a:ln>
        </p:spPr>
        <p:txBody>
          <a:bodyPr vert="horz" wrap="square" lIns="68580" tIns="34290" rIns="68580" bIns="34290" numCol="1" anchor="t" anchorCtr="0" compatLnSpc="1"/>
          <a:lstStyle/>
          <a:p>
            <a:endParaRPr lang="zh-CN" altLang="en-US">
              <a:latin typeface="Calibri" panose="020F0502020204030204" pitchFamily="34" charset="0"/>
              <a:ea typeface="微软雅黑" panose="020B0503020204020204" pitchFamily="34" charset="-122"/>
            </a:endParaRPr>
          </a:p>
        </p:txBody>
      </p:sp>
      <p:sp>
        <p:nvSpPr>
          <p:cNvPr id="11" name="Freeform 15"/>
          <p:cNvSpPr/>
          <p:nvPr/>
        </p:nvSpPr>
        <p:spPr bwMode="auto">
          <a:xfrm>
            <a:off x="3223479" y="2624621"/>
            <a:ext cx="834401" cy="837592"/>
          </a:xfrm>
          <a:custGeom>
            <a:avLst/>
            <a:gdLst>
              <a:gd name="T0" fmla="*/ 0 w 241"/>
              <a:gd name="T1" fmla="*/ 0 h 242"/>
              <a:gd name="T2" fmla="*/ 170 w 241"/>
              <a:gd name="T3" fmla="*/ 71 h 242"/>
              <a:gd name="T4" fmla="*/ 241 w 241"/>
              <a:gd name="T5" fmla="*/ 242 h 242"/>
              <a:gd name="T6" fmla="*/ 148 w 241"/>
              <a:gd name="T7" fmla="*/ 242 h 242"/>
              <a:gd name="T8" fmla="*/ 104 w 241"/>
              <a:gd name="T9" fmla="*/ 137 h 242"/>
              <a:gd name="T10" fmla="*/ 0 w 241"/>
              <a:gd name="T11" fmla="*/ 94 h 242"/>
              <a:gd name="T12" fmla="*/ 0 w 241"/>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0"/>
                </a:moveTo>
                <a:cubicBezTo>
                  <a:pt x="66" y="0"/>
                  <a:pt x="127" y="27"/>
                  <a:pt x="170" y="71"/>
                </a:cubicBezTo>
                <a:cubicBezTo>
                  <a:pt x="214" y="115"/>
                  <a:pt x="241" y="175"/>
                  <a:pt x="241" y="242"/>
                </a:cubicBezTo>
                <a:cubicBezTo>
                  <a:pt x="148" y="242"/>
                  <a:pt x="148" y="242"/>
                  <a:pt x="148" y="242"/>
                </a:cubicBezTo>
                <a:cubicBezTo>
                  <a:pt x="148" y="201"/>
                  <a:pt x="131" y="164"/>
                  <a:pt x="104" y="137"/>
                </a:cubicBezTo>
                <a:cubicBezTo>
                  <a:pt x="78" y="110"/>
                  <a:pt x="40" y="94"/>
                  <a:pt x="0" y="94"/>
                </a:cubicBezTo>
                <a:lnTo>
                  <a:pt x="0" y="0"/>
                </a:lnTo>
                <a:close/>
              </a:path>
            </a:pathLst>
          </a:custGeom>
          <a:solidFill>
            <a:schemeClr val="accent2"/>
          </a:solidFill>
          <a:ln>
            <a:noFill/>
          </a:ln>
        </p:spPr>
        <p:txBody>
          <a:bodyPr vert="horz" wrap="square" lIns="68580" tIns="34290" rIns="68580" bIns="34290" numCol="1" anchor="t" anchorCtr="0" compatLnSpc="1"/>
          <a:lstStyle/>
          <a:p>
            <a:endParaRPr lang="zh-CN" altLang="en-US">
              <a:latin typeface="Calibri" panose="020F0502020204030204" pitchFamily="34" charset="0"/>
              <a:ea typeface="微软雅黑" panose="020B0503020204020204" pitchFamily="34" charset="-122"/>
            </a:endParaRPr>
          </a:p>
        </p:txBody>
      </p:sp>
      <p:sp>
        <p:nvSpPr>
          <p:cNvPr id="12" name="Freeform 16"/>
          <p:cNvSpPr/>
          <p:nvPr/>
        </p:nvSpPr>
        <p:spPr bwMode="auto">
          <a:xfrm>
            <a:off x="2384681" y="2624621"/>
            <a:ext cx="838799" cy="837592"/>
          </a:xfrm>
          <a:custGeom>
            <a:avLst/>
            <a:gdLst>
              <a:gd name="T0" fmla="*/ 242 w 242"/>
              <a:gd name="T1" fmla="*/ 94 h 242"/>
              <a:gd name="T2" fmla="*/ 137 w 242"/>
              <a:gd name="T3" fmla="*/ 137 h 242"/>
              <a:gd name="T4" fmla="*/ 93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0"/>
                  <a:pt x="137" y="137"/>
                </a:cubicBezTo>
                <a:cubicBezTo>
                  <a:pt x="110" y="164"/>
                  <a:pt x="93" y="201"/>
                  <a:pt x="93" y="242"/>
                </a:cubicBezTo>
                <a:cubicBezTo>
                  <a:pt x="0" y="242"/>
                  <a:pt x="0" y="242"/>
                  <a:pt x="0" y="242"/>
                </a:cubicBezTo>
                <a:cubicBezTo>
                  <a:pt x="0" y="175"/>
                  <a:pt x="27" y="115"/>
                  <a:pt x="71" y="71"/>
                </a:cubicBezTo>
                <a:cubicBezTo>
                  <a:pt x="114" y="27"/>
                  <a:pt x="175" y="0"/>
                  <a:pt x="242" y="0"/>
                </a:cubicBezTo>
                <a:lnTo>
                  <a:pt x="242" y="94"/>
                </a:lnTo>
                <a:close/>
              </a:path>
            </a:pathLst>
          </a:custGeom>
          <a:solidFill>
            <a:schemeClr val="accent2"/>
          </a:solidFill>
          <a:ln>
            <a:noFill/>
          </a:ln>
        </p:spPr>
        <p:txBody>
          <a:bodyPr vert="horz" wrap="square" lIns="68580" tIns="34290" rIns="68580" bIns="34290" numCol="1" anchor="t" anchorCtr="0" compatLnSpc="1"/>
          <a:lstStyle/>
          <a:p>
            <a:endParaRPr lang="zh-CN" altLang="en-US">
              <a:latin typeface="Calibri" panose="020F0502020204030204" pitchFamily="34" charset="0"/>
              <a:ea typeface="微软雅黑" panose="020B0503020204020204" pitchFamily="34" charset="-122"/>
            </a:endParaRPr>
          </a:p>
        </p:txBody>
      </p:sp>
      <p:sp>
        <p:nvSpPr>
          <p:cNvPr id="13" name="Freeform 17"/>
          <p:cNvSpPr/>
          <p:nvPr/>
        </p:nvSpPr>
        <p:spPr bwMode="auto">
          <a:xfrm>
            <a:off x="1872895" y="3462213"/>
            <a:ext cx="834401" cy="839058"/>
          </a:xfrm>
          <a:custGeom>
            <a:avLst/>
            <a:gdLst>
              <a:gd name="T0" fmla="*/ 0 w 241"/>
              <a:gd name="T1" fmla="*/ 148 h 242"/>
              <a:gd name="T2" fmla="*/ 105 w 241"/>
              <a:gd name="T3" fmla="*/ 105 h 242"/>
              <a:gd name="T4" fmla="*/ 148 w 241"/>
              <a:gd name="T5" fmla="*/ 0 h 242"/>
              <a:gd name="T6" fmla="*/ 241 w 241"/>
              <a:gd name="T7" fmla="*/ 0 h 242"/>
              <a:gd name="T8" fmla="*/ 171 w 241"/>
              <a:gd name="T9" fmla="*/ 171 h 242"/>
              <a:gd name="T10" fmla="*/ 0 w 241"/>
              <a:gd name="T11" fmla="*/ 242 h 242"/>
              <a:gd name="T12" fmla="*/ 0 w 241"/>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148"/>
                </a:moveTo>
                <a:cubicBezTo>
                  <a:pt x="41" y="148"/>
                  <a:pt x="78" y="131"/>
                  <a:pt x="105" y="105"/>
                </a:cubicBezTo>
                <a:cubicBezTo>
                  <a:pt x="131" y="78"/>
                  <a:pt x="148" y="41"/>
                  <a:pt x="148" y="0"/>
                </a:cubicBezTo>
                <a:cubicBezTo>
                  <a:pt x="241" y="0"/>
                  <a:pt x="241" y="0"/>
                  <a:pt x="241" y="0"/>
                </a:cubicBezTo>
                <a:cubicBezTo>
                  <a:pt x="241" y="67"/>
                  <a:pt x="214" y="127"/>
                  <a:pt x="171" y="171"/>
                </a:cubicBezTo>
                <a:cubicBezTo>
                  <a:pt x="127" y="215"/>
                  <a:pt x="67" y="242"/>
                  <a:pt x="0" y="242"/>
                </a:cubicBezTo>
                <a:lnTo>
                  <a:pt x="0" y="14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3000" b="1">
              <a:solidFill>
                <a:schemeClr val="lt1"/>
              </a:solidFill>
              <a:latin typeface="Calibri" panose="020F0502020204030204" pitchFamily="34" charset="0"/>
              <a:ea typeface="微软雅黑" panose="020B0503020204020204" pitchFamily="34" charset="-122"/>
            </a:endParaRPr>
          </a:p>
        </p:txBody>
      </p:sp>
      <p:sp>
        <p:nvSpPr>
          <p:cNvPr id="14" name="Oval 18"/>
          <p:cNvSpPr>
            <a:spLocks noChangeArrowheads="1"/>
          </p:cNvSpPr>
          <p:nvPr/>
        </p:nvSpPr>
        <p:spPr bwMode="auto">
          <a:xfrm>
            <a:off x="5474453" y="1668212"/>
            <a:ext cx="897457" cy="897734"/>
          </a:xfrm>
          <a:prstGeom prst="ellipse">
            <a:avLst/>
          </a:prstGeom>
          <a:solidFill>
            <a:schemeClr val="bg1"/>
          </a:solidFill>
          <a:ln w="28575" cap="flat">
            <a:solidFill>
              <a:schemeClr val="accent1"/>
            </a:solidFill>
            <a:prstDash val="solid"/>
            <a:miter lim="800000"/>
          </a:ln>
        </p:spPr>
        <p:txBody>
          <a:bodyPr vert="horz" wrap="square" lIns="68580" tIns="34290" rIns="68580" bIns="34290" numCol="1" anchor="ctr" anchorCtr="0" compatLnSpc="1"/>
          <a:lstStyle/>
          <a:p>
            <a:pPr algn="ctr"/>
            <a:r>
              <a:rPr lang="en-US" altLang="zh-CN" sz="1800" dirty="0">
                <a:solidFill>
                  <a:schemeClr val="tx1">
                    <a:lumMod val="75000"/>
                    <a:lumOff val="25000"/>
                  </a:schemeClr>
                </a:solidFill>
                <a:latin typeface="Calibri" panose="020F0502020204030204" pitchFamily="34" charset="0"/>
                <a:ea typeface="微软雅黑" panose="020B0503020204020204" pitchFamily="34" charset="-122"/>
                <a:cs typeface="Arial" panose="020B0604020202020204" pitchFamily="34" charset="0"/>
              </a:rPr>
              <a:t>2012</a:t>
            </a:r>
            <a:endParaRPr lang="zh-CN" altLang="en-US" sz="1800" dirty="0">
              <a:solidFill>
                <a:schemeClr val="tx1">
                  <a:lumMod val="75000"/>
                  <a:lumOff val="25000"/>
                </a:schemeClr>
              </a:solidFill>
              <a:latin typeface="Calibri" panose="020F0502020204030204" pitchFamily="34" charset="0"/>
              <a:ea typeface="微软雅黑" panose="020B0503020204020204" pitchFamily="34" charset="-122"/>
              <a:cs typeface="Arial" panose="020B0604020202020204" pitchFamily="34" charset="0"/>
            </a:endParaRPr>
          </a:p>
        </p:txBody>
      </p:sp>
      <p:sp>
        <p:nvSpPr>
          <p:cNvPr id="15" name="Oval 19"/>
          <p:cNvSpPr>
            <a:spLocks noChangeArrowheads="1"/>
          </p:cNvSpPr>
          <p:nvPr/>
        </p:nvSpPr>
        <p:spPr bwMode="auto">
          <a:xfrm>
            <a:off x="4123870" y="1668212"/>
            <a:ext cx="897457" cy="897734"/>
          </a:xfrm>
          <a:prstGeom prst="ellipse">
            <a:avLst/>
          </a:prstGeom>
          <a:solidFill>
            <a:schemeClr val="bg1"/>
          </a:solidFill>
          <a:ln w="28575" cap="flat">
            <a:solidFill>
              <a:schemeClr val="accent4"/>
            </a:solidFill>
            <a:prstDash val="solid"/>
            <a:miter lim="800000"/>
          </a:ln>
        </p:spPr>
        <p:txBody>
          <a:bodyPr vert="horz" wrap="square" lIns="68580" tIns="34290" rIns="68580" bIns="34290" numCol="1" anchor="ctr" anchorCtr="0" compatLnSpc="1"/>
          <a:lstStyle/>
          <a:p>
            <a:pPr algn="ctr"/>
            <a:r>
              <a:rPr lang="en-US" altLang="zh-CN" sz="1800" dirty="0">
                <a:solidFill>
                  <a:schemeClr val="tx1">
                    <a:lumMod val="75000"/>
                    <a:lumOff val="25000"/>
                  </a:schemeClr>
                </a:solidFill>
                <a:latin typeface="Calibri" panose="020F0502020204030204" pitchFamily="34" charset="0"/>
                <a:ea typeface="微软雅黑" panose="020B0503020204020204" pitchFamily="34" charset="-122"/>
                <a:cs typeface="Arial" panose="020B0604020202020204" pitchFamily="34" charset="0"/>
              </a:rPr>
              <a:t>2013</a:t>
            </a:r>
            <a:endParaRPr lang="zh-CN" altLang="en-US" sz="1800" dirty="0">
              <a:solidFill>
                <a:schemeClr val="tx1">
                  <a:lumMod val="75000"/>
                  <a:lumOff val="25000"/>
                </a:schemeClr>
              </a:solidFill>
              <a:latin typeface="Calibri" panose="020F0502020204030204" pitchFamily="34" charset="0"/>
              <a:ea typeface="微软雅黑" panose="020B0503020204020204" pitchFamily="34" charset="-122"/>
              <a:cs typeface="Arial" panose="020B0604020202020204" pitchFamily="34" charset="0"/>
            </a:endParaRPr>
          </a:p>
        </p:txBody>
      </p:sp>
      <p:sp>
        <p:nvSpPr>
          <p:cNvPr id="16" name="Oval 20"/>
          <p:cNvSpPr>
            <a:spLocks noChangeArrowheads="1"/>
          </p:cNvSpPr>
          <p:nvPr/>
        </p:nvSpPr>
        <p:spPr bwMode="auto">
          <a:xfrm>
            <a:off x="4123870" y="3011879"/>
            <a:ext cx="897457" cy="897734"/>
          </a:xfrm>
          <a:prstGeom prst="ellipse">
            <a:avLst/>
          </a:prstGeom>
          <a:solidFill>
            <a:schemeClr val="bg1"/>
          </a:solidFill>
          <a:ln w="28575" cap="flat">
            <a:solidFill>
              <a:schemeClr val="accent3"/>
            </a:solidFill>
            <a:prstDash val="solid"/>
            <a:miter lim="800000"/>
          </a:ln>
        </p:spPr>
        <p:txBody>
          <a:bodyPr vert="horz" wrap="square" lIns="68580" tIns="34290" rIns="68580" bIns="34290" numCol="1" anchor="ctr" anchorCtr="0" compatLnSpc="1"/>
          <a:lstStyle/>
          <a:p>
            <a:pPr algn="ctr"/>
            <a:r>
              <a:rPr lang="en-US" altLang="zh-CN" sz="1800" dirty="0">
                <a:solidFill>
                  <a:schemeClr val="tx1">
                    <a:lumMod val="75000"/>
                    <a:lumOff val="25000"/>
                  </a:schemeClr>
                </a:solidFill>
                <a:latin typeface="Calibri" panose="020F0502020204030204" pitchFamily="34" charset="0"/>
                <a:ea typeface="微软雅黑" panose="020B0503020204020204" pitchFamily="34" charset="-122"/>
                <a:cs typeface="Arial" panose="020B0604020202020204" pitchFamily="34" charset="0"/>
              </a:rPr>
              <a:t>2014</a:t>
            </a:r>
            <a:endParaRPr lang="zh-CN" altLang="en-US" sz="1800" dirty="0">
              <a:solidFill>
                <a:schemeClr val="tx1">
                  <a:lumMod val="75000"/>
                  <a:lumOff val="25000"/>
                </a:schemeClr>
              </a:solidFill>
              <a:latin typeface="Calibri" panose="020F0502020204030204" pitchFamily="34" charset="0"/>
              <a:ea typeface="微软雅黑" panose="020B0503020204020204" pitchFamily="34" charset="-122"/>
              <a:cs typeface="Arial" panose="020B0604020202020204" pitchFamily="34" charset="0"/>
            </a:endParaRPr>
          </a:p>
        </p:txBody>
      </p:sp>
      <p:sp>
        <p:nvSpPr>
          <p:cNvPr id="17" name="Oval 21"/>
          <p:cNvSpPr>
            <a:spLocks noChangeArrowheads="1"/>
          </p:cNvSpPr>
          <p:nvPr/>
        </p:nvSpPr>
        <p:spPr bwMode="auto">
          <a:xfrm>
            <a:off x="2773285" y="3011879"/>
            <a:ext cx="897457" cy="897734"/>
          </a:xfrm>
          <a:prstGeom prst="ellipse">
            <a:avLst/>
          </a:prstGeom>
          <a:solidFill>
            <a:schemeClr val="bg1"/>
          </a:solidFill>
          <a:ln w="28575" cap="flat">
            <a:solidFill>
              <a:schemeClr val="accent2"/>
            </a:solidFill>
            <a:prstDash val="solid"/>
            <a:miter lim="800000"/>
          </a:ln>
        </p:spPr>
        <p:txBody>
          <a:bodyPr vert="horz" wrap="square" lIns="68580" tIns="34290" rIns="68580" bIns="34290" numCol="1" anchor="ctr" anchorCtr="0" compatLnSpc="1"/>
          <a:lstStyle/>
          <a:p>
            <a:pPr algn="ctr"/>
            <a:r>
              <a:rPr lang="en-US" altLang="zh-CN" sz="1800" dirty="0">
                <a:solidFill>
                  <a:schemeClr val="tx1">
                    <a:lumMod val="75000"/>
                    <a:lumOff val="25000"/>
                  </a:schemeClr>
                </a:solidFill>
                <a:latin typeface="Calibri" panose="020F0502020204030204" pitchFamily="34" charset="0"/>
                <a:ea typeface="微软雅黑" panose="020B0503020204020204" pitchFamily="34" charset="-122"/>
                <a:cs typeface="Arial" panose="020B0604020202020204" pitchFamily="34" charset="0"/>
              </a:rPr>
              <a:t>2015</a:t>
            </a:r>
            <a:endParaRPr lang="zh-CN" altLang="en-US" sz="1800" dirty="0">
              <a:solidFill>
                <a:schemeClr val="tx1">
                  <a:lumMod val="75000"/>
                  <a:lumOff val="25000"/>
                </a:schemeClr>
              </a:solidFill>
              <a:latin typeface="Calibri" panose="020F0502020204030204" pitchFamily="34" charset="0"/>
              <a:ea typeface="微软雅黑" panose="020B0503020204020204" pitchFamily="34" charset="-122"/>
              <a:cs typeface="Arial" panose="020B0604020202020204" pitchFamily="34" charset="0"/>
            </a:endParaRPr>
          </a:p>
        </p:txBody>
      </p:sp>
      <p:sp>
        <p:nvSpPr>
          <p:cNvPr id="18" name="矩形 17"/>
          <p:cNvSpPr/>
          <p:nvPr/>
        </p:nvSpPr>
        <p:spPr>
          <a:xfrm>
            <a:off x="7272301" y="1273618"/>
            <a:ext cx="1871107" cy="326518"/>
          </a:xfrm>
          <a:prstGeom prst="rect">
            <a:avLst/>
          </a:prstGeom>
          <a:solidFill>
            <a:schemeClr val="accent1"/>
          </a:solidFill>
          <a:ln>
            <a:noFill/>
          </a:ln>
        </p:spPr>
        <p:txBody>
          <a:bodyPr vert="horz" wrap="square" lIns="68580" tIns="34290" rIns="68580" bIns="34290" numCol="1" anchor="t" anchorCtr="0" compatLnSpc="1"/>
          <a:lstStyle/>
          <a:p>
            <a:endParaRPr lang="zh-CN" altLang="en-US">
              <a:latin typeface="Calibri" panose="020F0502020204030204" pitchFamily="34" charset="0"/>
              <a:ea typeface="微软雅黑" panose="020B0503020204020204" pitchFamily="34" charset="-122"/>
            </a:endParaRPr>
          </a:p>
        </p:txBody>
      </p:sp>
      <p:sp>
        <p:nvSpPr>
          <p:cNvPr id="19" name="矩形 18"/>
          <p:cNvSpPr/>
          <p:nvPr/>
        </p:nvSpPr>
        <p:spPr>
          <a:xfrm>
            <a:off x="597" y="3974752"/>
            <a:ext cx="1881992" cy="3265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3000" b="1">
              <a:solidFill>
                <a:schemeClr val="lt1"/>
              </a:solidFill>
              <a:latin typeface="Calibri" panose="020F0502020204030204" pitchFamily="34" charset="0"/>
              <a:ea typeface="微软雅黑" panose="020B0503020204020204" pitchFamily="34" charset="-122"/>
            </a:endParaRPr>
          </a:p>
        </p:txBody>
      </p:sp>
      <p:sp>
        <p:nvSpPr>
          <p:cNvPr id="20" name="TextBox 19"/>
          <p:cNvSpPr txBox="1"/>
          <p:nvPr/>
        </p:nvSpPr>
        <p:spPr>
          <a:xfrm>
            <a:off x="6840252" y="1792385"/>
            <a:ext cx="1728264" cy="346249"/>
          </a:xfrm>
          <a:prstGeom prst="rect">
            <a:avLst/>
          </a:prstGeom>
          <a:noFill/>
        </p:spPr>
        <p:txBody>
          <a:bodyPr wrap="square" lIns="68580" tIns="34290" rIns="68580" bIns="34290" rtlCol="0">
            <a:spAutoFit/>
          </a:bodyPr>
          <a:lstStyle/>
          <a:p>
            <a:pPr>
              <a:lnSpc>
                <a:spcPct val="150000"/>
              </a:lnSpc>
            </a:pPr>
            <a:r>
              <a:rPr lang="zh-CN" altLang="en-US" sz="1200" dirty="0">
                <a:solidFill>
                  <a:schemeClr val="tx1">
                    <a:lumMod val="75000"/>
                    <a:lumOff val="25000"/>
                  </a:schemeClr>
                </a:solidFill>
                <a:latin typeface="Calibri" panose="020F0502020204030204" pitchFamily="34" charset="0"/>
                <a:ea typeface="微软雅黑" panose="020B0503020204020204" pitchFamily="34" charset="-122"/>
                <a:cs typeface="华文黑体" pitchFamily="2" charset="-122"/>
              </a:rPr>
              <a:t>点击此处添加标题</a:t>
            </a:r>
          </a:p>
        </p:txBody>
      </p:sp>
      <p:sp>
        <p:nvSpPr>
          <p:cNvPr id="21" name="TextBox 20"/>
          <p:cNvSpPr txBox="1"/>
          <p:nvPr/>
        </p:nvSpPr>
        <p:spPr>
          <a:xfrm>
            <a:off x="6840254" y="2179049"/>
            <a:ext cx="2154737" cy="542841"/>
          </a:xfrm>
          <a:prstGeom prst="rect">
            <a:avLst/>
          </a:prstGeom>
          <a:noFill/>
        </p:spPr>
        <p:txBody>
          <a:bodyPr wrap="square" lIns="68580" tIns="34290" rIns="68580" bIns="34290" rtlCol="0">
            <a:spAutoFit/>
          </a:bodyPr>
          <a:lstStyle/>
          <a:p>
            <a:pPr algn="just">
              <a:lnSpc>
                <a:spcPct val="114000"/>
              </a:lnSpc>
            </a:pPr>
            <a:r>
              <a:rPr lang="zh-CN" altLang="en-US" sz="900" dirty="0">
                <a:solidFill>
                  <a:schemeClr val="tx1">
                    <a:lumMod val="50000"/>
                    <a:lumOff val="50000"/>
                  </a:schemeClr>
                </a:solidFill>
                <a:latin typeface="Calibri" panose="020F0502020204030204" pitchFamily="34" charset="0"/>
                <a:ea typeface="微软雅黑" panose="020B0503020204020204" pitchFamily="34" charset="-122"/>
              </a:rPr>
              <a:t>您的内容打在这里，或者通过复制您的文本后，在此框中选择粘贴，并选择只保留文字。您的内容打在这里。</a:t>
            </a:r>
          </a:p>
        </p:txBody>
      </p:sp>
      <p:sp>
        <p:nvSpPr>
          <p:cNvPr id="22" name="TextBox 21"/>
          <p:cNvSpPr txBox="1"/>
          <p:nvPr/>
        </p:nvSpPr>
        <p:spPr>
          <a:xfrm>
            <a:off x="1895132" y="1436877"/>
            <a:ext cx="1728264" cy="346249"/>
          </a:xfrm>
          <a:prstGeom prst="rect">
            <a:avLst/>
          </a:prstGeom>
          <a:noFill/>
        </p:spPr>
        <p:txBody>
          <a:bodyPr wrap="square" lIns="68580" tIns="34290" rIns="68580" bIns="34290" rtlCol="0">
            <a:spAutoFit/>
          </a:bodyPr>
          <a:lstStyle/>
          <a:p>
            <a:pPr>
              <a:lnSpc>
                <a:spcPct val="150000"/>
              </a:lnSpc>
            </a:pPr>
            <a:r>
              <a:rPr lang="zh-CN" altLang="en-US" sz="1200" dirty="0">
                <a:solidFill>
                  <a:schemeClr val="tx1">
                    <a:lumMod val="75000"/>
                    <a:lumOff val="25000"/>
                  </a:schemeClr>
                </a:solidFill>
                <a:latin typeface="Calibri" panose="020F0502020204030204" pitchFamily="34" charset="0"/>
                <a:ea typeface="微软雅黑" panose="020B0503020204020204" pitchFamily="34" charset="-122"/>
                <a:cs typeface="华文黑体" pitchFamily="2" charset="-122"/>
              </a:rPr>
              <a:t>点击此处添加标题</a:t>
            </a:r>
          </a:p>
        </p:txBody>
      </p:sp>
      <p:sp>
        <p:nvSpPr>
          <p:cNvPr id="23" name="TextBox 22"/>
          <p:cNvSpPr txBox="1"/>
          <p:nvPr/>
        </p:nvSpPr>
        <p:spPr>
          <a:xfrm>
            <a:off x="1468661" y="1823541"/>
            <a:ext cx="2154737" cy="542841"/>
          </a:xfrm>
          <a:prstGeom prst="rect">
            <a:avLst/>
          </a:prstGeom>
          <a:noFill/>
        </p:spPr>
        <p:txBody>
          <a:bodyPr wrap="square" lIns="68580" tIns="34290" rIns="68580" bIns="34290" rtlCol="0">
            <a:spAutoFit/>
          </a:bodyPr>
          <a:lstStyle/>
          <a:p>
            <a:pPr algn="just">
              <a:lnSpc>
                <a:spcPct val="114000"/>
              </a:lnSpc>
            </a:pPr>
            <a:r>
              <a:rPr lang="zh-CN" altLang="en-US" sz="900" dirty="0">
                <a:solidFill>
                  <a:schemeClr val="tx1">
                    <a:lumMod val="50000"/>
                    <a:lumOff val="50000"/>
                  </a:schemeClr>
                </a:solidFill>
                <a:latin typeface="Calibri" panose="020F0502020204030204" pitchFamily="34" charset="0"/>
                <a:ea typeface="微软雅黑" panose="020B0503020204020204" pitchFamily="34" charset="-122"/>
              </a:rPr>
              <a:t>您的内容打在这里，或者通过复制您的文本后，在此框中选择粘贴，并选择只保留文字。您的内容打在这里。</a:t>
            </a:r>
          </a:p>
        </p:txBody>
      </p:sp>
      <p:sp>
        <p:nvSpPr>
          <p:cNvPr id="24" name="TextBox 23"/>
          <p:cNvSpPr txBox="1"/>
          <p:nvPr/>
        </p:nvSpPr>
        <p:spPr>
          <a:xfrm>
            <a:off x="5529652" y="3150420"/>
            <a:ext cx="1728264" cy="346249"/>
          </a:xfrm>
          <a:prstGeom prst="rect">
            <a:avLst/>
          </a:prstGeom>
          <a:noFill/>
        </p:spPr>
        <p:txBody>
          <a:bodyPr wrap="square" lIns="68580" tIns="34290" rIns="68580" bIns="34290" rtlCol="0">
            <a:spAutoFit/>
          </a:bodyPr>
          <a:lstStyle/>
          <a:p>
            <a:pPr>
              <a:lnSpc>
                <a:spcPct val="150000"/>
              </a:lnSpc>
            </a:pPr>
            <a:r>
              <a:rPr lang="zh-CN" altLang="en-US" sz="1200" dirty="0">
                <a:solidFill>
                  <a:schemeClr val="tx1">
                    <a:lumMod val="75000"/>
                    <a:lumOff val="25000"/>
                  </a:schemeClr>
                </a:solidFill>
                <a:latin typeface="Calibri" panose="020F0502020204030204" pitchFamily="34" charset="0"/>
                <a:ea typeface="微软雅黑" panose="020B0503020204020204" pitchFamily="34" charset="-122"/>
                <a:cs typeface="华文黑体" pitchFamily="2" charset="-122"/>
              </a:rPr>
              <a:t>点击此处添加标题</a:t>
            </a:r>
          </a:p>
        </p:txBody>
      </p:sp>
      <p:sp>
        <p:nvSpPr>
          <p:cNvPr id="25" name="TextBox 24"/>
          <p:cNvSpPr txBox="1"/>
          <p:nvPr/>
        </p:nvSpPr>
        <p:spPr>
          <a:xfrm>
            <a:off x="5529653" y="3537085"/>
            <a:ext cx="2154737" cy="542841"/>
          </a:xfrm>
          <a:prstGeom prst="rect">
            <a:avLst/>
          </a:prstGeom>
          <a:noFill/>
        </p:spPr>
        <p:txBody>
          <a:bodyPr wrap="square" lIns="68580" tIns="34290" rIns="68580" bIns="34290" rtlCol="0">
            <a:spAutoFit/>
          </a:bodyPr>
          <a:lstStyle/>
          <a:p>
            <a:pPr algn="just">
              <a:lnSpc>
                <a:spcPct val="114000"/>
              </a:lnSpc>
            </a:pPr>
            <a:r>
              <a:rPr lang="zh-CN" altLang="en-US" sz="900" dirty="0">
                <a:solidFill>
                  <a:schemeClr val="tx1">
                    <a:lumMod val="50000"/>
                    <a:lumOff val="50000"/>
                  </a:schemeClr>
                </a:solidFill>
                <a:latin typeface="Calibri" panose="020F0502020204030204" pitchFamily="34" charset="0"/>
                <a:ea typeface="微软雅黑" panose="020B0503020204020204" pitchFamily="34" charset="-122"/>
              </a:rPr>
              <a:t>您的内容打在这里，或者通过复制您的文本后，在此框中选择粘贴，并选择只保留文字。您的内容打在这里。</a:t>
            </a:r>
          </a:p>
        </p:txBody>
      </p:sp>
      <p:sp>
        <p:nvSpPr>
          <p:cNvPr id="26" name="TextBox 25"/>
          <p:cNvSpPr txBox="1"/>
          <p:nvPr/>
        </p:nvSpPr>
        <p:spPr>
          <a:xfrm>
            <a:off x="575484" y="2824461"/>
            <a:ext cx="1728264" cy="346249"/>
          </a:xfrm>
          <a:prstGeom prst="rect">
            <a:avLst/>
          </a:prstGeom>
          <a:noFill/>
        </p:spPr>
        <p:txBody>
          <a:bodyPr wrap="square" lIns="68580" tIns="34290" rIns="68580" bIns="34290" rtlCol="0">
            <a:spAutoFit/>
          </a:bodyPr>
          <a:lstStyle/>
          <a:p>
            <a:pPr>
              <a:lnSpc>
                <a:spcPct val="150000"/>
              </a:lnSpc>
            </a:pPr>
            <a:r>
              <a:rPr lang="zh-CN" altLang="en-US" sz="1200" dirty="0">
                <a:solidFill>
                  <a:schemeClr val="tx1">
                    <a:lumMod val="75000"/>
                    <a:lumOff val="25000"/>
                  </a:schemeClr>
                </a:solidFill>
                <a:latin typeface="Calibri" panose="020F0502020204030204" pitchFamily="34" charset="0"/>
                <a:ea typeface="微软雅黑" panose="020B0503020204020204" pitchFamily="34" charset="-122"/>
                <a:cs typeface="华文黑体" pitchFamily="2" charset="-122"/>
              </a:rPr>
              <a:t>点击此处添加标题</a:t>
            </a:r>
          </a:p>
        </p:txBody>
      </p:sp>
      <p:sp>
        <p:nvSpPr>
          <p:cNvPr id="27" name="TextBox 26"/>
          <p:cNvSpPr txBox="1"/>
          <p:nvPr/>
        </p:nvSpPr>
        <p:spPr>
          <a:xfrm>
            <a:off x="149013" y="3211125"/>
            <a:ext cx="2154737" cy="542841"/>
          </a:xfrm>
          <a:prstGeom prst="rect">
            <a:avLst/>
          </a:prstGeom>
          <a:noFill/>
        </p:spPr>
        <p:txBody>
          <a:bodyPr wrap="square" lIns="68580" tIns="34290" rIns="68580" bIns="34290" rtlCol="0">
            <a:spAutoFit/>
          </a:bodyPr>
          <a:lstStyle/>
          <a:p>
            <a:pPr algn="just">
              <a:lnSpc>
                <a:spcPct val="114000"/>
              </a:lnSpc>
            </a:pPr>
            <a:r>
              <a:rPr lang="zh-CN" altLang="en-US" sz="900" dirty="0">
                <a:solidFill>
                  <a:schemeClr val="tx1">
                    <a:lumMod val="50000"/>
                    <a:lumOff val="50000"/>
                  </a:schemeClr>
                </a:solidFill>
                <a:latin typeface="Calibri" panose="020F0502020204030204" pitchFamily="34" charset="0"/>
                <a:ea typeface="微软雅黑" panose="020B0503020204020204" pitchFamily="34" charset="-122"/>
              </a:rPr>
              <a:t>您的内容打在这里，或者通过复制您的文本后，在此框中选择粘贴，并选择只保留文字。您的内容打在这里。</a:t>
            </a:r>
          </a:p>
        </p:txBody>
      </p:sp>
    </p:spTree>
    <p:extLst>
      <p:ext uri="{BB962C8B-B14F-4D97-AF65-F5344CB8AC3E}">
        <p14:creationId xmlns:p14="http://schemas.microsoft.com/office/powerpoint/2010/main" val="28455529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200"/>
                                        <p:tgtEl>
                                          <p:spTgt spid="1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2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200"/>
                                        <p:tgtEl>
                                          <p:spTgt spid="3"/>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200"/>
                                        <p:tgtEl>
                                          <p:spTgt spid="4"/>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200"/>
                                        <p:tgtEl>
                                          <p:spTgt spid="5"/>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200"/>
                                        <p:tgtEl>
                                          <p:spTgt spid="6"/>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200"/>
                                        <p:tgtEl>
                                          <p:spTgt spid="7"/>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200"/>
                                        <p:tgtEl>
                                          <p:spTgt spid="8"/>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200"/>
                                        <p:tgtEl>
                                          <p:spTgt spid="9"/>
                                        </p:tgtEl>
                                      </p:cBhvr>
                                    </p:animEffect>
                                  </p:childTnLst>
                                </p:cTn>
                              </p:par>
                            </p:childTnLst>
                          </p:cTn>
                        </p:par>
                        <p:par>
                          <p:cTn id="40" fill="hold">
                            <p:stCondLst>
                              <p:cond delay="4500"/>
                            </p:stCondLst>
                            <p:childTnLst>
                              <p:par>
                                <p:cTn id="41" presetID="22" presetClass="entr" presetSubtype="2"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right)">
                                      <p:cBhvr>
                                        <p:cTn id="43" dur="200"/>
                                        <p:tgtEl>
                                          <p:spTgt spid="10"/>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200"/>
                                        <p:tgtEl>
                                          <p:spTgt spid="11"/>
                                        </p:tgtEl>
                                      </p:cBhvr>
                                    </p:animEffect>
                                  </p:childTnLst>
                                </p:cTn>
                              </p:par>
                            </p:childTnLst>
                          </p:cTn>
                        </p:par>
                        <p:par>
                          <p:cTn id="48" fill="hold">
                            <p:stCondLst>
                              <p:cond delay="5500"/>
                            </p:stCondLst>
                            <p:childTnLst>
                              <p:par>
                                <p:cTn id="49" presetID="22" presetClass="entr" presetSubtype="2"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right)">
                                      <p:cBhvr>
                                        <p:cTn id="51" dur="200"/>
                                        <p:tgtEl>
                                          <p:spTgt spid="12"/>
                                        </p:tgtEl>
                                      </p:cBhvr>
                                    </p:animEffect>
                                  </p:childTnLst>
                                </p:cTn>
                              </p:par>
                            </p:childTnLst>
                          </p:cTn>
                        </p:par>
                        <p:par>
                          <p:cTn id="52" fill="hold">
                            <p:stCondLst>
                              <p:cond delay="6000"/>
                            </p:stCondLst>
                            <p:childTnLst>
                              <p:par>
                                <p:cTn id="53" presetID="22" presetClass="entr" presetSubtype="1"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up)">
                                      <p:cBhvr>
                                        <p:cTn id="55" dur="200"/>
                                        <p:tgtEl>
                                          <p:spTgt spid="13"/>
                                        </p:tgtEl>
                                      </p:cBhvr>
                                    </p:animEffect>
                                  </p:childTnLst>
                                </p:cTn>
                              </p:par>
                            </p:childTnLst>
                          </p:cTn>
                        </p:par>
                        <p:par>
                          <p:cTn id="56" fill="hold">
                            <p:stCondLst>
                              <p:cond delay="6500"/>
                            </p:stCondLst>
                            <p:childTnLst>
                              <p:par>
                                <p:cTn id="57" presetID="22" presetClass="entr" presetSubtype="2"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right)">
                                      <p:cBhvr>
                                        <p:cTn id="59" dur="200"/>
                                        <p:tgtEl>
                                          <p:spTgt spid="19"/>
                                        </p:tgtEl>
                                      </p:cBhvr>
                                    </p:animEffect>
                                  </p:childTnLst>
                                </p:cTn>
                              </p:par>
                            </p:childTnLst>
                          </p:cTn>
                        </p:par>
                        <p:par>
                          <p:cTn id="60" fill="hold">
                            <p:stCondLst>
                              <p:cond delay="7000"/>
                            </p:stCondLst>
                            <p:childTnLst>
                              <p:par>
                                <p:cTn id="61" presetID="49" presetClass="entr" presetSubtype="0" decel="100000" fill="hold" grpId="0" nodeType="after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 calcmode="lin" valueType="num">
                                      <p:cBhvr>
                                        <p:cTn id="65" dur="500" fill="hold"/>
                                        <p:tgtEl>
                                          <p:spTgt spid="14"/>
                                        </p:tgtEl>
                                        <p:attrNameLst>
                                          <p:attrName>style.rotation</p:attrName>
                                        </p:attrNameLst>
                                      </p:cBhvr>
                                      <p:tavLst>
                                        <p:tav tm="0">
                                          <p:val>
                                            <p:fltVal val="360"/>
                                          </p:val>
                                        </p:tav>
                                        <p:tav tm="100000">
                                          <p:val>
                                            <p:fltVal val="0"/>
                                          </p:val>
                                        </p:tav>
                                      </p:tavLst>
                                    </p:anim>
                                    <p:animEffect transition="in" filter="fade">
                                      <p:cBhvr>
                                        <p:cTn id="66" dur="500"/>
                                        <p:tgtEl>
                                          <p:spTgt spid="14"/>
                                        </p:tgtEl>
                                      </p:cBhvr>
                                    </p:animEffect>
                                  </p:childTnLst>
                                </p:cTn>
                              </p:par>
                            </p:childTnLst>
                          </p:cTn>
                        </p:par>
                        <p:par>
                          <p:cTn id="67" fill="hold">
                            <p:stCondLst>
                              <p:cond delay="7500"/>
                            </p:stCondLst>
                            <p:childTnLst>
                              <p:par>
                                <p:cTn id="68" presetID="12" presetClass="entr" presetSubtype="8"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p:tgtEl>
                                          <p:spTgt spid="20"/>
                                        </p:tgtEl>
                                        <p:attrNameLst>
                                          <p:attrName>ppt_x</p:attrName>
                                        </p:attrNameLst>
                                      </p:cBhvr>
                                      <p:tavLst>
                                        <p:tav tm="0">
                                          <p:val>
                                            <p:strVal val="#ppt_x-#ppt_w*1.125000"/>
                                          </p:val>
                                        </p:tav>
                                        <p:tav tm="100000">
                                          <p:val>
                                            <p:strVal val="#ppt_x"/>
                                          </p:val>
                                        </p:tav>
                                      </p:tavLst>
                                    </p:anim>
                                    <p:animEffect transition="in" filter="wipe(right)">
                                      <p:cBhvr>
                                        <p:cTn id="71" dur="500"/>
                                        <p:tgtEl>
                                          <p:spTgt spid="20"/>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p:tgtEl>
                                          <p:spTgt spid="21"/>
                                        </p:tgtEl>
                                        <p:attrNameLst>
                                          <p:attrName>ppt_x</p:attrName>
                                        </p:attrNameLst>
                                      </p:cBhvr>
                                      <p:tavLst>
                                        <p:tav tm="0">
                                          <p:val>
                                            <p:strVal val="#ppt_x-#ppt_w*1.125000"/>
                                          </p:val>
                                        </p:tav>
                                        <p:tav tm="100000">
                                          <p:val>
                                            <p:strVal val="#ppt_x"/>
                                          </p:val>
                                        </p:tav>
                                      </p:tavLst>
                                    </p:anim>
                                    <p:animEffect transition="in" filter="wipe(right)">
                                      <p:cBhvr>
                                        <p:cTn id="75" dur="500"/>
                                        <p:tgtEl>
                                          <p:spTgt spid="21"/>
                                        </p:tgtEl>
                                      </p:cBhvr>
                                    </p:animEffect>
                                  </p:childTnLst>
                                </p:cTn>
                              </p:par>
                            </p:childTnLst>
                          </p:cTn>
                        </p:par>
                        <p:par>
                          <p:cTn id="76" fill="hold">
                            <p:stCondLst>
                              <p:cond delay="8000"/>
                            </p:stCondLst>
                            <p:childTnLst>
                              <p:par>
                                <p:cTn id="77" presetID="49" presetClass="entr" presetSubtype="0" decel="100000"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p:cTn id="79" dur="500" fill="hold"/>
                                        <p:tgtEl>
                                          <p:spTgt spid="15"/>
                                        </p:tgtEl>
                                        <p:attrNameLst>
                                          <p:attrName>ppt_w</p:attrName>
                                        </p:attrNameLst>
                                      </p:cBhvr>
                                      <p:tavLst>
                                        <p:tav tm="0">
                                          <p:val>
                                            <p:fltVal val="0"/>
                                          </p:val>
                                        </p:tav>
                                        <p:tav tm="100000">
                                          <p:val>
                                            <p:strVal val="#ppt_w"/>
                                          </p:val>
                                        </p:tav>
                                      </p:tavLst>
                                    </p:anim>
                                    <p:anim calcmode="lin" valueType="num">
                                      <p:cBhvr>
                                        <p:cTn id="80" dur="500" fill="hold"/>
                                        <p:tgtEl>
                                          <p:spTgt spid="15"/>
                                        </p:tgtEl>
                                        <p:attrNameLst>
                                          <p:attrName>ppt_h</p:attrName>
                                        </p:attrNameLst>
                                      </p:cBhvr>
                                      <p:tavLst>
                                        <p:tav tm="0">
                                          <p:val>
                                            <p:fltVal val="0"/>
                                          </p:val>
                                        </p:tav>
                                        <p:tav tm="100000">
                                          <p:val>
                                            <p:strVal val="#ppt_h"/>
                                          </p:val>
                                        </p:tav>
                                      </p:tavLst>
                                    </p:anim>
                                    <p:anim calcmode="lin" valueType="num">
                                      <p:cBhvr>
                                        <p:cTn id="81" dur="500" fill="hold"/>
                                        <p:tgtEl>
                                          <p:spTgt spid="15"/>
                                        </p:tgtEl>
                                        <p:attrNameLst>
                                          <p:attrName>style.rotation</p:attrName>
                                        </p:attrNameLst>
                                      </p:cBhvr>
                                      <p:tavLst>
                                        <p:tav tm="0">
                                          <p:val>
                                            <p:fltVal val="360"/>
                                          </p:val>
                                        </p:tav>
                                        <p:tav tm="100000">
                                          <p:val>
                                            <p:fltVal val="0"/>
                                          </p:val>
                                        </p:tav>
                                      </p:tavLst>
                                    </p:anim>
                                    <p:animEffect transition="in" filter="fade">
                                      <p:cBhvr>
                                        <p:cTn id="82" dur="500"/>
                                        <p:tgtEl>
                                          <p:spTgt spid="15"/>
                                        </p:tgtEl>
                                      </p:cBhvr>
                                    </p:animEffect>
                                  </p:childTnLst>
                                </p:cTn>
                              </p:par>
                            </p:childTnLst>
                          </p:cTn>
                        </p:par>
                        <p:par>
                          <p:cTn id="83" fill="hold">
                            <p:stCondLst>
                              <p:cond delay="8500"/>
                            </p:stCondLst>
                            <p:childTnLst>
                              <p:par>
                                <p:cTn id="84" presetID="12" presetClass="entr" presetSubtype="2" fill="hold" grpId="0" nodeType="afterEffect">
                                  <p:stCondLst>
                                    <p:cond delay="0"/>
                                  </p:stCondLst>
                                  <p:childTnLst>
                                    <p:set>
                                      <p:cBhvr>
                                        <p:cTn id="85" dur="1" fill="hold">
                                          <p:stCondLst>
                                            <p:cond delay="0"/>
                                          </p:stCondLst>
                                        </p:cTn>
                                        <p:tgtEl>
                                          <p:spTgt spid="22"/>
                                        </p:tgtEl>
                                        <p:attrNameLst>
                                          <p:attrName>style.visibility</p:attrName>
                                        </p:attrNameLst>
                                      </p:cBhvr>
                                      <p:to>
                                        <p:strVal val="visible"/>
                                      </p:to>
                                    </p:set>
                                    <p:anim calcmode="lin" valueType="num">
                                      <p:cBhvr additive="base">
                                        <p:cTn id="86" dur="500"/>
                                        <p:tgtEl>
                                          <p:spTgt spid="22"/>
                                        </p:tgtEl>
                                        <p:attrNameLst>
                                          <p:attrName>ppt_x</p:attrName>
                                        </p:attrNameLst>
                                      </p:cBhvr>
                                      <p:tavLst>
                                        <p:tav tm="0">
                                          <p:val>
                                            <p:strVal val="#ppt_x+#ppt_w*1.125000"/>
                                          </p:val>
                                        </p:tav>
                                        <p:tav tm="100000">
                                          <p:val>
                                            <p:strVal val="#ppt_x"/>
                                          </p:val>
                                        </p:tav>
                                      </p:tavLst>
                                    </p:anim>
                                    <p:animEffect transition="in" filter="wipe(left)">
                                      <p:cBhvr>
                                        <p:cTn id="87" dur="500"/>
                                        <p:tgtEl>
                                          <p:spTgt spid="22"/>
                                        </p:tgtEl>
                                      </p:cBhvr>
                                    </p:animEffect>
                                  </p:childTnLst>
                                </p:cTn>
                              </p:par>
                              <p:par>
                                <p:cTn id="88" presetID="12" presetClass="entr" presetSubtype="2" fill="hold" grpId="0" nodeType="withEffect">
                                  <p:stCondLst>
                                    <p:cond delay="0"/>
                                  </p:stCondLst>
                                  <p:childTnLst>
                                    <p:set>
                                      <p:cBhvr>
                                        <p:cTn id="89" dur="1" fill="hold">
                                          <p:stCondLst>
                                            <p:cond delay="0"/>
                                          </p:stCondLst>
                                        </p:cTn>
                                        <p:tgtEl>
                                          <p:spTgt spid="23"/>
                                        </p:tgtEl>
                                        <p:attrNameLst>
                                          <p:attrName>style.visibility</p:attrName>
                                        </p:attrNameLst>
                                      </p:cBhvr>
                                      <p:to>
                                        <p:strVal val="visible"/>
                                      </p:to>
                                    </p:set>
                                    <p:anim calcmode="lin" valueType="num">
                                      <p:cBhvr additive="base">
                                        <p:cTn id="90" dur="500"/>
                                        <p:tgtEl>
                                          <p:spTgt spid="23"/>
                                        </p:tgtEl>
                                        <p:attrNameLst>
                                          <p:attrName>ppt_x</p:attrName>
                                        </p:attrNameLst>
                                      </p:cBhvr>
                                      <p:tavLst>
                                        <p:tav tm="0">
                                          <p:val>
                                            <p:strVal val="#ppt_x+#ppt_w*1.125000"/>
                                          </p:val>
                                        </p:tav>
                                        <p:tav tm="100000">
                                          <p:val>
                                            <p:strVal val="#ppt_x"/>
                                          </p:val>
                                        </p:tav>
                                      </p:tavLst>
                                    </p:anim>
                                    <p:animEffect transition="in" filter="wipe(left)">
                                      <p:cBhvr>
                                        <p:cTn id="91" dur="500"/>
                                        <p:tgtEl>
                                          <p:spTgt spid="23"/>
                                        </p:tgtEl>
                                      </p:cBhvr>
                                    </p:animEffect>
                                  </p:childTnLst>
                                </p:cTn>
                              </p:par>
                            </p:childTnLst>
                          </p:cTn>
                        </p:par>
                        <p:par>
                          <p:cTn id="92" fill="hold">
                            <p:stCondLst>
                              <p:cond delay="9000"/>
                            </p:stCondLst>
                            <p:childTnLst>
                              <p:par>
                                <p:cTn id="93" presetID="49" presetClass="entr" presetSubtype="0" decel="100000" fill="hold" grpId="0" nodeType="afterEffect">
                                  <p:stCondLst>
                                    <p:cond delay="0"/>
                                  </p:stCondLst>
                                  <p:childTnLst>
                                    <p:set>
                                      <p:cBhvr>
                                        <p:cTn id="94" dur="1" fill="hold">
                                          <p:stCondLst>
                                            <p:cond delay="0"/>
                                          </p:stCondLst>
                                        </p:cTn>
                                        <p:tgtEl>
                                          <p:spTgt spid="16"/>
                                        </p:tgtEl>
                                        <p:attrNameLst>
                                          <p:attrName>style.visibility</p:attrName>
                                        </p:attrNameLst>
                                      </p:cBhvr>
                                      <p:to>
                                        <p:strVal val="visible"/>
                                      </p:to>
                                    </p:set>
                                    <p:anim calcmode="lin" valueType="num">
                                      <p:cBhvr>
                                        <p:cTn id="95" dur="500" fill="hold"/>
                                        <p:tgtEl>
                                          <p:spTgt spid="16"/>
                                        </p:tgtEl>
                                        <p:attrNameLst>
                                          <p:attrName>ppt_w</p:attrName>
                                        </p:attrNameLst>
                                      </p:cBhvr>
                                      <p:tavLst>
                                        <p:tav tm="0">
                                          <p:val>
                                            <p:fltVal val="0"/>
                                          </p:val>
                                        </p:tav>
                                        <p:tav tm="100000">
                                          <p:val>
                                            <p:strVal val="#ppt_w"/>
                                          </p:val>
                                        </p:tav>
                                      </p:tavLst>
                                    </p:anim>
                                    <p:anim calcmode="lin" valueType="num">
                                      <p:cBhvr>
                                        <p:cTn id="96" dur="500" fill="hold"/>
                                        <p:tgtEl>
                                          <p:spTgt spid="16"/>
                                        </p:tgtEl>
                                        <p:attrNameLst>
                                          <p:attrName>ppt_h</p:attrName>
                                        </p:attrNameLst>
                                      </p:cBhvr>
                                      <p:tavLst>
                                        <p:tav tm="0">
                                          <p:val>
                                            <p:fltVal val="0"/>
                                          </p:val>
                                        </p:tav>
                                        <p:tav tm="100000">
                                          <p:val>
                                            <p:strVal val="#ppt_h"/>
                                          </p:val>
                                        </p:tav>
                                      </p:tavLst>
                                    </p:anim>
                                    <p:anim calcmode="lin" valueType="num">
                                      <p:cBhvr>
                                        <p:cTn id="97" dur="500" fill="hold"/>
                                        <p:tgtEl>
                                          <p:spTgt spid="16"/>
                                        </p:tgtEl>
                                        <p:attrNameLst>
                                          <p:attrName>style.rotation</p:attrName>
                                        </p:attrNameLst>
                                      </p:cBhvr>
                                      <p:tavLst>
                                        <p:tav tm="0">
                                          <p:val>
                                            <p:fltVal val="360"/>
                                          </p:val>
                                        </p:tav>
                                        <p:tav tm="100000">
                                          <p:val>
                                            <p:fltVal val="0"/>
                                          </p:val>
                                        </p:tav>
                                      </p:tavLst>
                                    </p:anim>
                                    <p:animEffect transition="in" filter="fade">
                                      <p:cBhvr>
                                        <p:cTn id="98" dur="500"/>
                                        <p:tgtEl>
                                          <p:spTgt spid="16"/>
                                        </p:tgtEl>
                                      </p:cBhvr>
                                    </p:animEffect>
                                  </p:childTnLst>
                                </p:cTn>
                              </p:par>
                            </p:childTnLst>
                          </p:cTn>
                        </p:par>
                        <p:par>
                          <p:cTn id="99" fill="hold">
                            <p:stCondLst>
                              <p:cond delay="9500"/>
                            </p:stCondLst>
                            <p:childTnLst>
                              <p:par>
                                <p:cTn id="100" presetID="12" presetClass="entr" presetSubtype="8"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additive="base">
                                        <p:cTn id="102" dur="500"/>
                                        <p:tgtEl>
                                          <p:spTgt spid="24"/>
                                        </p:tgtEl>
                                        <p:attrNameLst>
                                          <p:attrName>ppt_x</p:attrName>
                                        </p:attrNameLst>
                                      </p:cBhvr>
                                      <p:tavLst>
                                        <p:tav tm="0">
                                          <p:val>
                                            <p:strVal val="#ppt_x-#ppt_w*1.125000"/>
                                          </p:val>
                                        </p:tav>
                                        <p:tav tm="100000">
                                          <p:val>
                                            <p:strVal val="#ppt_x"/>
                                          </p:val>
                                        </p:tav>
                                      </p:tavLst>
                                    </p:anim>
                                    <p:animEffect transition="in" filter="wipe(right)">
                                      <p:cBhvr>
                                        <p:cTn id="103" dur="500"/>
                                        <p:tgtEl>
                                          <p:spTgt spid="24"/>
                                        </p:tgtEl>
                                      </p:cBhvr>
                                    </p:animEffect>
                                  </p:childTnLst>
                                </p:cTn>
                              </p:par>
                              <p:par>
                                <p:cTn id="104" presetID="12" presetClass="entr" presetSubtype="8" fill="hold" grpId="0" nodeType="withEffect">
                                  <p:stCondLst>
                                    <p:cond delay="0"/>
                                  </p:stCondLst>
                                  <p:childTnLst>
                                    <p:set>
                                      <p:cBhvr>
                                        <p:cTn id="105" dur="1" fill="hold">
                                          <p:stCondLst>
                                            <p:cond delay="0"/>
                                          </p:stCondLst>
                                        </p:cTn>
                                        <p:tgtEl>
                                          <p:spTgt spid="25"/>
                                        </p:tgtEl>
                                        <p:attrNameLst>
                                          <p:attrName>style.visibility</p:attrName>
                                        </p:attrNameLst>
                                      </p:cBhvr>
                                      <p:to>
                                        <p:strVal val="visible"/>
                                      </p:to>
                                    </p:set>
                                    <p:anim calcmode="lin" valueType="num">
                                      <p:cBhvr additive="base">
                                        <p:cTn id="106" dur="500"/>
                                        <p:tgtEl>
                                          <p:spTgt spid="25"/>
                                        </p:tgtEl>
                                        <p:attrNameLst>
                                          <p:attrName>ppt_x</p:attrName>
                                        </p:attrNameLst>
                                      </p:cBhvr>
                                      <p:tavLst>
                                        <p:tav tm="0">
                                          <p:val>
                                            <p:strVal val="#ppt_x-#ppt_w*1.125000"/>
                                          </p:val>
                                        </p:tav>
                                        <p:tav tm="100000">
                                          <p:val>
                                            <p:strVal val="#ppt_x"/>
                                          </p:val>
                                        </p:tav>
                                      </p:tavLst>
                                    </p:anim>
                                    <p:animEffect transition="in" filter="wipe(right)">
                                      <p:cBhvr>
                                        <p:cTn id="107" dur="500"/>
                                        <p:tgtEl>
                                          <p:spTgt spid="25"/>
                                        </p:tgtEl>
                                      </p:cBhvr>
                                    </p:animEffect>
                                  </p:childTnLst>
                                </p:cTn>
                              </p:par>
                            </p:childTnLst>
                          </p:cTn>
                        </p:par>
                        <p:par>
                          <p:cTn id="108" fill="hold">
                            <p:stCondLst>
                              <p:cond delay="10000"/>
                            </p:stCondLst>
                            <p:childTnLst>
                              <p:par>
                                <p:cTn id="109" presetID="49" presetClass="entr" presetSubtype="0" decel="100000" fill="hold" grpId="0" nodeType="afterEffect">
                                  <p:stCondLst>
                                    <p:cond delay="0"/>
                                  </p:stCondLst>
                                  <p:childTnLst>
                                    <p:set>
                                      <p:cBhvr>
                                        <p:cTn id="110" dur="1" fill="hold">
                                          <p:stCondLst>
                                            <p:cond delay="0"/>
                                          </p:stCondLst>
                                        </p:cTn>
                                        <p:tgtEl>
                                          <p:spTgt spid="17"/>
                                        </p:tgtEl>
                                        <p:attrNameLst>
                                          <p:attrName>style.visibility</p:attrName>
                                        </p:attrNameLst>
                                      </p:cBhvr>
                                      <p:to>
                                        <p:strVal val="visible"/>
                                      </p:to>
                                    </p:set>
                                    <p:anim calcmode="lin" valueType="num">
                                      <p:cBhvr>
                                        <p:cTn id="111" dur="500" fill="hold"/>
                                        <p:tgtEl>
                                          <p:spTgt spid="17"/>
                                        </p:tgtEl>
                                        <p:attrNameLst>
                                          <p:attrName>ppt_w</p:attrName>
                                        </p:attrNameLst>
                                      </p:cBhvr>
                                      <p:tavLst>
                                        <p:tav tm="0">
                                          <p:val>
                                            <p:fltVal val="0"/>
                                          </p:val>
                                        </p:tav>
                                        <p:tav tm="100000">
                                          <p:val>
                                            <p:strVal val="#ppt_w"/>
                                          </p:val>
                                        </p:tav>
                                      </p:tavLst>
                                    </p:anim>
                                    <p:anim calcmode="lin" valueType="num">
                                      <p:cBhvr>
                                        <p:cTn id="112" dur="500" fill="hold"/>
                                        <p:tgtEl>
                                          <p:spTgt spid="17"/>
                                        </p:tgtEl>
                                        <p:attrNameLst>
                                          <p:attrName>ppt_h</p:attrName>
                                        </p:attrNameLst>
                                      </p:cBhvr>
                                      <p:tavLst>
                                        <p:tav tm="0">
                                          <p:val>
                                            <p:fltVal val="0"/>
                                          </p:val>
                                        </p:tav>
                                        <p:tav tm="100000">
                                          <p:val>
                                            <p:strVal val="#ppt_h"/>
                                          </p:val>
                                        </p:tav>
                                      </p:tavLst>
                                    </p:anim>
                                    <p:anim calcmode="lin" valueType="num">
                                      <p:cBhvr>
                                        <p:cTn id="113" dur="500" fill="hold"/>
                                        <p:tgtEl>
                                          <p:spTgt spid="17"/>
                                        </p:tgtEl>
                                        <p:attrNameLst>
                                          <p:attrName>style.rotation</p:attrName>
                                        </p:attrNameLst>
                                      </p:cBhvr>
                                      <p:tavLst>
                                        <p:tav tm="0">
                                          <p:val>
                                            <p:fltVal val="360"/>
                                          </p:val>
                                        </p:tav>
                                        <p:tav tm="100000">
                                          <p:val>
                                            <p:fltVal val="0"/>
                                          </p:val>
                                        </p:tav>
                                      </p:tavLst>
                                    </p:anim>
                                    <p:animEffect transition="in" filter="fade">
                                      <p:cBhvr>
                                        <p:cTn id="114" dur="500"/>
                                        <p:tgtEl>
                                          <p:spTgt spid="17"/>
                                        </p:tgtEl>
                                      </p:cBhvr>
                                    </p:animEffect>
                                  </p:childTnLst>
                                </p:cTn>
                              </p:par>
                            </p:childTnLst>
                          </p:cTn>
                        </p:par>
                        <p:par>
                          <p:cTn id="115" fill="hold">
                            <p:stCondLst>
                              <p:cond delay="10500"/>
                            </p:stCondLst>
                            <p:childTnLst>
                              <p:par>
                                <p:cTn id="116" presetID="12" presetClass="entr" presetSubtype="2" fill="hold" grpId="0" nodeType="afterEffect">
                                  <p:stCondLst>
                                    <p:cond delay="0"/>
                                  </p:stCondLst>
                                  <p:childTnLst>
                                    <p:set>
                                      <p:cBhvr>
                                        <p:cTn id="117" dur="1" fill="hold">
                                          <p:stCondLst>
                                            <p:cond delay="0"/>
                                          </p:stCondLst>
                                        </p:cTn>
                                        <p:tgtEl>
                                          <p:spTgt spid="26"/>
                                        </p:tgtEl>
                                        <p:attrNameLst>
                                          <p:attrName>style.visibility</p:attrName>
                                        </p:attrNameLst>
                                      </p:cBhvr>
                                      <p:to>
                                        <p:strVal val="visible"/>
                                      </p:to>
                                    </p:set>
                                    <p:anim calcmode="lin" valueType="num">
                                      <p:cBhvr additive="base">
                                        <p:cTn id="118" dur="500"/>
                                        <p:tgtEl>
                                          <p:spTgt spid="26"/>
                                        </p:tgtEl>
                                        <p:attrNameLst>
                                          <p:attrName>ppt_x</p:attrName>
                                        </p:attrNameLst>
                                      </p:cBhvr>
                                      <p:tavLst>
                                        <p:tav tm="0">
                                          <p:val>
                                            <p:strVal val="#ppt_x+#ppt_w*1.125000"/>
                                          </p:val>
                                        </p:tav>
                                        <p:tav tm="100000">
                                          <p:val>
                                            <p:strVal val="#ppt_x"/>
                                          </p:val>
                                        </p:tav>
                                      </p:tavLst>
                                    </p:anim>
                                    <p:animEffect transition="in" filter="wipe(left)">
                                      <p:cBhvr>
                                        <p:cTn id="119" dur="500"/>
                                        <p:tgtEl>
                                          <p:spTgt spid="26"/>
                                        </p:tgtEl>
                                      </p:cBhvr>
                                    </p:animEffect>
                                  </p:childTnLst>
                                </p:cTn>
                              </p:par>
                              <p:par>
                                <p:cTn id="120" presetID="12" presetClass="entr" presetSubtype="2" fill="hold" grpId="0" nodeType="withEffect">
                                  <p:stCondLst>
                                    <p:cond delay="0"/>
                                  </p:stCondLst>
                                  <p:childTnLst>
                                    <p:set>
                                      <p:cBhvr>
                                        <p:cTn id="121" dur="1" fill="hold">
                                          <p:stCondLst>
                                            <p:cond delay="0"/>
                                          </p:stCondLst>
                                        </p:cTn>
                                        <p:tgtEl>
                                          <p:spTgt spid="27"/>
                                        </p:tgtEl>
                                        <p:attrNameLst>
                                          <p:attrName>style.visibility</p:attrName>
                                        </p:attrNameLst>
                                      </p:cBhvr>
                                      <p:to>
                                        <p:strVal val="visible"/>
                                      </p:to>
                                    </p:set>
                                    <p:anim calcmode="lin" valueType="num">
                                      <p:cBhvr additive="base">
                                        <p:cTn id="122" dur="500"/>
                                        <p:tgtEl>
                                          <p:spTgt spid="27"/>
                                        </p:tgtEl>
                                        <p:attrNameLst>
                                          <p:attrName>ppt_x</p:attrName>
                                        </p:attrNameLst>
                                      </p:cBhvr>
                                      <p:tavLst>
                                        <p:tav tm="0">
                                          <p:val>
                                            <p:strVal val="#ppt_x+#ppt_w*1.125000"/>
                                          </p:val>
                                        </p:tav>
                                        <p:tav tm="100000">
                                          <p:val>
                                            <p:strVal val="#ppt_x"/>
                                          </p:val>
                                        </p:tav>
                                      </p:tavLst>
                                    </p:anim>
                                    <p:animEffect transition="in" filter="wipe(left)">
                                      <p:cBhvr>
                                        <p:cTn id="1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p:bldP spid="22" grpId="0"/>
      <p:bldP spid="23" grpId="0"/>
      <p:bldP spid="24" grpId="0"/>
      <p:bldP spid="25" grpId="0"/>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Other_1">
            <a:extLst>
              <a:ext uri="{FF2B5EF4-FFF2-40B4-BE49-F238E27FC236}">
                <a16:creationId xmlns:a16="http://schemas.microsoft.com/office/drawing/2014/main" id="{52A63362-8777-42D5-8210-5321FFB22397}"/>
              </a:ext>
            </a:extLst>
          </p:cNvPr>
          <p:cNvSpPr/>
          <p:nvPr>
            <p:custDataLst>
              <p:tags r:id="rId1"/>
            </p:custDataLst>
          </p:nvPr>
        </p:nvSpPr>
        <p:spPr>
          <a:xfrm>
            <a:off x="1227795" y="2112416"/>
            <a:ext cx="892568" cy="892570"/>
          </a:xfrm>
          <a:custGeom>
            <a:avLst/>
            <a:gdLst>
              <a:gd name="connsiteX0" fmla="*/ 349985 w 663588"/>
              <a:gd name="connsiteY0" fmla="*/ 142900 h 663588"/>
              <a:gd name="connsiteX1" fmla="*/ 482976 w 663588"/>
              <a:gd name="connsiteY1" fmla="*/ 211390 h 663588"/>
              <a:gd name="connsiteX2" fmla="*/ 460097 w 663588"/>
              <a:gd name="connsiteY2" fmla="*/ 486849 h 663588"/>
              <a:gd name="connsiteX3" fmla="*/ 260810 w 663588"/>
              <a:gd name="connsiteY3" fmla="*/ 655570 h 663588"/>
              <a:gd name="connsiteX4" fmla="*/ 202645 w 663588"/>
              <a:gd name="connsiteY4" fmla="*/ 637514 h 663588"/>
              <a:gd name="connsiteX5" fmla="*/ 6741 w 663588"/>
              <a:gd name="connsiteY5" fmla="*/ 398662 h 663588"/>
              <a:gd name="connsiteX6" fmla="*/ 3010 w 663588"/>
              <a:gd name="connsiteY6" fmla="*/ 361650 h 663588"/>
              <a:gd name="connsiteX7" fmla="*/ 207517 w 663588"/>
              <a:gd name="connsiteY7" fmla="*/ 188510 h 663588"/>
              <a:gd name="connsiteX8" fmla="*/ 349985 w 663588"/>
              <a:gd name="connsiteY8" fmla="*/ 142900 h 663588"/>
              <a:gd name="connsiteX9" fmla="*/ 331794 w 663588"/>
              <a:gd name="connsiteY9" fmla="*/ 0 h 663588"/>
              <a:gd name="connsiteX10" fmla="*/ 663588 w 663588"/>
              <a:gd name="connsiteY10" fmla="*/ 331794 h 663588"/>
              <a:gd name="connsiteX11" fmla="*/ 331794 w 663588"/>
              <a:gd name="connsiteY11" fmla="*/ 663588 h 663588"/>
              <a:gd name="connsiteX12" fmla="*/ 278642 w 663588"/>
              <a:gd name="connsiteY12" fmla="*/ 658230 h 663588"/>
              <a:gd name="connsiteX13" fmla="*/ 471280 w 663588"/>
              <a:gd name="connsiteY13" fmla="*/ 495139 h 663588"/>
              <a:gd name="connsiteX14" fmla="*/ 495745 w 663588"/>
              <a:gd name="connsiteY14" fmla="*/ 200580 h 663588"/>
              <a:gd name="connsiteX15" fmla="*/ 495746 w 663588"/>
              <a:gd name="connsiteY15" fmla="*/ 200580 h 663588"/>
              <a:gd name="connsiteX16" fmla="*/ 201187 w 663588"/>
              <a:gd name="connsiteY16" fmla="*/ 176113 h 663588"/>
              <a:gd name="connsiteX17" fmla="*/ 1361 w 663588"/>
              <a:gd name="connsiteY17" fmla="*/ 345290 h 663588"/>
              <a:gd name="connsiteX18" fmla="*/ 0 w 663588"/>
              <a:gd name="connsiteY18" fmla="*/ 331794 h 663588"/>
              <a:gd name="connsiteX19" fmla="*/ 331794 w 663588"/>
              <a:gd name="connsiteY19" fmla="*/ 0 h 66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3588" h="663588">
                <a:moveTo>
                  <a:pt x="349985" y="142900"/>
                </a:moveTo>
                <a:cubicBezTo>
                  <a:pt x="399833" y="147041"/>
                  <a:pt x="448102" y="170198"/>
                  <a:pt x="482976" y="211390"/>
                </a:cubicBezTo>
                <a:cubicBezTo>
                  <a:pt x="552725" y="293774"/>
                  <a:pt x="542481" y="417101"/>
                  <a:pt x="460097" y="486849"/>
                </a:cubicBezTo>
                <a:lnTo>
                  <a:pt x="260810" y="655570"/>
                </a:lnTo>
                <a:lnTo>
                  <a:pt x="202645" y="637514"/>
                </a:lnTo>
                <a:cubicBezTo>
                  <a:pt x="103407" y="595540"/>
                  <a:pt x="28840" y="506657"/>
                  <a:pt x="6741" y="398662"/>
                </a:cubicBezTo>
                <a:lnTo>
                  <a:pt x="3010" y="361650"/>
                </a:lnTo>
                <a:lnTo>
                  <a:pt x="207517" y="188510"/>
                </a:lnTo>
                <a:cubicBezTo>
                  <a:pt x="248709" y="153636"/>
                  <a:pt x="300137" y="138760"/>
                  <a:pt x="349985" y="142900"/>
                </a:cubicBezTo>
                <a:close/>
                <a:moveTo>
                  <a:pt x="331794" y="0"/>
                </a:moveTo>
                <a:cubicBezTo>
                  <a:pt x="515039" y="0"/>
                  <a:pt x="663588" y="148549"/>
                  <a:pt x="663588" y="331794"/>
                </a:cubicBezTo>
                <a:cubicBezTo>
                  <a:pt x="663588" y="515039"/>
                  <a:pt x="515039" y="663588"/>
                  <a:pt x="331794" y="663588"/>
                </a:cubicBezTo>
                <a:lnTo>
                  <a:pt x="278642" y="658230"/>
                </a:lnTo>
                <a:lnTo>
                  <a:pt x="471280" y="495139"/>
                </a:lnTo>
                <a:cubicBezTo>
                  <a:pt x="559376" y="420555"/>
                  <a:pt x="570330" y="288677"/>
                  <a:pt x="495745" y="200580"/>
                </a:cubicBezTo>
                <a:lnTo>
                  <a:pt x="495746" y="200580"/>
                </a:lnTo>
                <a:cubicBezTo>
                  <a:pt x="421162" y="112483"/>
                  <a:pt x="289283" y="101529"/>
                  <a:pt x="201187" y="176113"/>
                </a:cubicBezTo>
                <a:lnTo>
                  <a:pt x="1361" y="345290"/>
                </a:lnTo>
                <a:lnTo>
                  <a:pt x="0" y="331794"/>
                </a:lnTo>
                <a:cubicBezTo>
                  <a:pt x="0" y="148549"/>
                  <a:pt x="148549" y="0"/>
                  <a:pt x="33179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rgbClr val="FFFFFF"/>
                </a:solidFill>
              </a:rPr>
              <a:t>02</a:t>
            </a:r>
            <a:endParaRPr lang="zh-CN" altLang="en-US" sz="2400" dirty="0">
              <a:solidFill>
                <a:srgbClr val="FFFFFF"/>
              </a:solidFill>
            </a:endParaRPr>
          </a:p>
        </p:txBody>
      </p:sp>
      <p:sp>
        <p:nvSpPr>
          <p:cNvPr id="4" name="矩形 3">
            <a:extLst>
              <a:ext uri="{FF2B5EF4-FFF2-40B4-BE49-F238E27FC236}">
                <a16:creationId xmlns:a16="http://schemas.microsoft.com/office/drawing/2014/main" id="{68EECBB7-184F-4A9D-AC2E-4B2B50996E27}"/>
              </a:ext>
            </a:extLst>
          </p:cNvPr>
          <p:cNvSpPr/>
          <p:nvPr/>
        </p:nvSpPr>
        <p:spPr>
          <a:xfrm>
            <a:off x="2339752" y="2235536"/>
            <a:ext cx="2342087" cy="323165"/>
          </a:xfrm>
          <a:prstGeom prst="rect">
            <a:avLst/>
          </a:prstGeom>
        </p:spPr>
        <p:txBody>
          <a:bodyPr wrap="square" lIns="0" tIns="0" rIns="0" bIns="0">
            <a:spAutoFit/>
          </a:bodyPr>
          <a:lstStyle/>
          <a:p>
            <a:pPr>
              <a:lnSpc>
                <a:spcPct val="130000"/>
              </a:lnSpc>
            </a:pPr>
            <a:r>
              <a:rPr lang="zh-CN" altLang="en-US" b="1" dirty="0">
                <a:solidFill>
                  <a:schemeClr val="tx1">
                    <a:lumMod val="75000"/>
                    <a:lumOff val="25000"/>
                  </a:schemeClr>
                </a:solidFill>
                <a:latin typeface="微软雅黑"/>
                <a:ea typeface="微软雅黑"/>
              </a:rPr>
              <a:t>工作完成情况</a:t>
            </a:r>
          </a:p>
        </p:txBody>
      </p:sp>
      <p:sp>
        <p:nvSpPr>
          <p:cNvPr id="5" name="TextBox 11">
            <a:extLst>
              <a:ext uri="{FF2B5EF4-FFF2-40B4-BE49-F238E27FC236}">
                <a16:creationId xmlns:a16="http://schemas.microsoft.com/office/drawing/2014/main" id="{FC9A3AD9-C145-4BCE-AB52-654CF6E740C7}"/>
              </a:ext>
            </a:extLst>
          </p:cNvPr>
          <p:cNvSpPr txBox="1"/>
          <p:nvPr/>
        </p:nvSpPr>
        <p:spPr>
          <a:xfrm>
            <a:off x="2283160" y="2579877"/>
            <a:ext cx="1319521" cy="164648"/>
          </a:xfrm>
          <a:prstGeom prst="rect">
            <a:avLst/>
          </a:prstGeom>
          <a:noFill/>
        </p:spPr>
        <p:txBody>
          <a:bodyPr wrap="square" lIns="48756" tIns="24378" rIns="48756" bIns="24378" rtlCol="0">
            <a:spAutoFit/>
          </a:bodyPr>
          <a:lstStyle/>
          <a:p>
            <a:pPr marL="91410" lvl="1" indent="-91410">
              <a:buFont typeface="Arial" panose="020B0604020202020204" pitchFamily="34" charset="0"/>
              <a:buChar char="•"/>
            </a:pPr>
            <a:r>
              <a:rPr lang="zh-CN" altLang="en-US" sz="7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添加相关标题文字</a:t>
            </a:r>
            <a:endParaRPr lang="en-US" altLang="zh-CN" sz="7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TextBox 24">
            <a:extLst>
              <a:ext uri="{FF2B5EF4-FFF2-40B4-BE49-F238E27FC236}">
                <a16:creationId xmlns:a16="http://schemas.microsoft.com/office/drawing/2014/main" id="{DA38BC86-E42B-4D30-9090-E6ACE33FE2DE}"/>
              </a:ext>
            </a:extLst>
          </p:cNvPr>
          <p:cNvSpPr txBox="1"/>
          <p:nvPr/>
        </p:nvSpPr>
        <p:spPr>
          <a:xfrm>
            <a:off x="3338526" y="2579877"/>
            <a:ext cx="1319521" cy="164648"/>
          </a:xfrm>
          <a:prstGeom prst="rect">
            <a:avLst/>
          </a:prstGeom>
          <a:noFill/>
        </p:spPr>
        <p:txBody>
          <a:bodyPr wrap="square" lIns="48756" tIns="24378" rIns="48756" bIns="24378" rtlCol="0">
            <a:spAutoFit/>
          </a:bodyPr>
          <a:lstStyle/>
          <a:p>
            <a:pPr marL="91410" lvl="1" indent="-91410">
              <a:buFont typeface="Arial" panose="020B0604020202020204" pitchFamily="34" charset="0"/>
              <a:buChar char="•"/>
            </a:pPr>
            <a:r>
              <a:rPr lang="zh-CN" altLang="en-US" sz="7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添加相关标题文字</a:t>
            </a:r>
            <a:endParaRPr lang="en-US" altLang="zh-CN" sz="7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TextBox 11">
            <a:extLst>
              <a:ext uri="{FF2B5EF4-FFF2-40B4-BE49-F238E27FC236}">
                <a16:creationId xmlns:a16="http://schemas.microsoft.com/office/drawing/2014/main" id="{A9A4F901-D645-4364-AA97-B032B7035DB3}"/>
              </a:ext>
            </a:extLst>
          </p:cNvPr>
          <p:cNvSpPr txBox="1"/>
          <p:nvPr/>
        </p:nvSpPr>
        <p:spPr>
          <a:xfrm>
            <a:off x="2283160" y="2776177"/>
            <a:ext cx="1319521" cy="164648"/>
          </a:xfrm>
          <a:prstGeom prst="rect">
            <a:avLst/>
          </a:prstGeom>
          <a:noFill/>
        </p:spPr>
        <p:txBody>
          <a:bodyPr wrap="square" lIns="48756" tIns="24378" rIns="48756" bIns="24378" rtlCol="0">
            <a:spAutoFit/>
          </a:bodyPr>
          <a:lstStyle/>
          <a:p>
            <a:pPr marL="91410" lvl="1" indent="-91410">
              <a:buFont typeface="Arial" panose="020B0604020202020204" pitchFamily="34" charset="0"/>
              <a:buChar char="•"/>
            </a:pPr>
            <a:r>
              <a:rPr lang="zh-CN" altLang="en-US" sz="7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添加相关标题文字</a:t>
            </a:r>
            <a:endParaRPr lang="en-US" altLang="zh-CN" sz="7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TextBox 11">
            <a:extLst>
              <a:ext uri="{FF2B5EF4-FFF2-40B4-BE49-F238E27FC236}">
                <a16:creationId xmlns:a16="http://schemas.microsoft.com/office/drawing/2014/main" id="{8EA782A3-2D1A-467F-9E34-D8ADF8E6DBEE}"/>
              </a:ext>
            </a:extLst>
          </p:cNvPr>
          <p:cNvSpPr txBox="1"/>
          <p:nvPr/>
        </p:nvSpPr>
        <p:spPr>
          <a:xfrm>
            <a:off x="3338526" y="2776177"/>
            <a:ext cx="1319521" cy="164648"/>
          </a:xfrm>
          <a:prstGeom prst="rect">
            <a:avLst/>
          </a:prstGeom>
          <a:noFill/>
        </p:spPr>
        <p:txBody>
          <a:bodyPr wrap="square" lIns="48756" tIns="24378" rIns="48756" bIns="24378" rtlCol="0">
            <a:spAutoFit/>
          </a:bodyPr>
          <a:lstStyle/>
          <a:p>
            <a:pPr marL="91410" lvl="1" indent="-91410">
              <a:buFont typeface="Arial" panose="020B0604020202020204" pitchFamily="34" charset="0"/>
              <a:buChar char="•"/>
            </a:pPr>
            <a:r>
              <a:rPr lang="zh-CN" altLang="en-US" sz="7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添加相关标题文字</a:t>
            </a:r>
            <a:endParaRPr lang="en-US" altLang="zh-CN" sz="7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A1DEA260-B755-4747-8578-A40CC161A4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3988" y="448308"/>
            <a:ext cx="4837714" cy="3987661"/>
          </a:xfrm>
          <a:prstGeom prst="rect">
            <a:avLst/>
          </a:prstGeom>
        </p:spPr>
      </p:pic>
    </p:spTree>
    <p:extLst>
      <p:ext uri="{BB962C8B-B14F-4D97-AF65-F5344CB8AC3E}">
        <p14:creationId xmlns:p14="http://schemas.microsoft.com/office/powerpoint/2010/main" val="19392140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0">
        <p15:prstTrans prst="fallOve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3" presetClass="entr" presetSubtype="32"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strVal val="4*#ppt_w"/>
                                          </p:val>
                                        </p:tav>
                                        <p:tav tm="100000">
                                          <p:val>
                                            <p:strVal val="#ppt_w"/>
                                          </p:val>
                                        </p:tav>
                                      </p:tavLst>
                                    </p:anim>
                                    <p:anim calcmode="lin" valueType="num">
                                      <p:cBhvr>
                                        <p:cTn id="15" dur="500" fill="hold"/>
                                        <p:tgtEl>
                                          <p:spTgt spid="4"/>
                                        </p:tgtEl>
                                        <p:attrNameLst>
                                          <p:attrName>ppt_h</p:attrName>
                                        </p:attrNameLst>
                                      </p:cBhvr>
                                      <p:tavLst>
                                        <p:tav tm="0">
                                          <p:val>
                                            <p:strVal val="4*#ppt_h"/>
                                          </p:val>
                                        </p:tav>
                                        <p:tav tm="100000">
                                          <p:val>
                                            <p:strVal val="#ppt_h"/>
                                          </p:val>
                                        </p:tav>
                                      </p:tavLst>
                                    </p:anim>
                                  </p:childTnLst>
                                </p:cTn>
                              </p:par>
                            </p:childTnLst>
                          </p:cTn>
                        </p:par>
                        <p:par>
                          <p:cTn id="16" fill="hold">
                            <p:stCondLst>
                              <p:cond delay="500"/>
                            </p:stCondLst>
                            <p:childTnLst>
                              <p:par>
                                <p:cTn id="17" presetID="1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ppt_x</p:attrName>
                                        </p:attrNameLst>
                                      </p:cBhvr>
                                      <p:tavLst>
                                        <p:tav tm="0">
                                          <p:val>
                                            <p:strVal val="#ppt_x-#ppt_w*1.125000"/>
                                          </p:val>
                                        </p:tav>
                                        <p:tav tm="100000">
                                          <p:val>
                                            <p:strVal val="#ppt_x"/>
                                          </p:val>
                                        </p:tav>
                                      </p:tavLst>
                                    </p:anim>
                                    <p:animEffect transition="in" filter="wipe(right)">
                                      <p:cBhvr>
                                        <p:cTn id="20" dur="500"/>
                                        <p:tgtEl>
                                          <p:spTgt spid="5"/>
                                        </p:tgtEl>
                                      </p:cBhvr>
                                    </p:animEffect>
                                  </p:childTnLst>
                                </p:cTn>
                              </p:par>
                            </p:childTnLst>
                          </p:cTn>
                        </p:par>
                        <p:par>
                          <p:cTn id="21" fill="hold">
                            <p:stCondLst>
                              <p:cond delay="1000"/>
                            </p:stCondLst>
                            <p:childTnLst>
                              <p:par>
                                <p:cTn id="22" presetID="1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p:tgtEl>
                                          <p:spTgt spid="6"/>
                                        </p:tgtEl>
                                        <p:attrNameLst>
                                          <p:attrName>ppt_x</p:attrName>
                                        </p:attrNameLst>
                                      </p:cBhvr>
                                      <p:tavLst>
                                        <p:tav tm="0">
                                          <p:val>
                                            <p:strVal val="#ppt_x-#ppt_w*1.125000"/>
                                          </p:val>
                                        </p:tav>
                                        <p:tav tm="100000">
                                          <p:val>
                                            <p:strVal val="#ppt_x"/>
                                          </p:val>
                                        </p:tav>
                                      </p:tavLst>
                                    </p:anim>
                                    <p:animEffect transition="in" filter="wipe(right)">
                                      <p:cBhvr>
                                        <p:cTn id="25" dur="500"/>
                                        <p:tgtEl>
                                          <p:spTgt spid="6"/>
                                        </p:tgtEl>
                                      </p:cBhvr>
                                    </p:animEffect>
                                  </p:childTnLst>
                                </p:cTn>
                              </p:par>
                            </p:childTnLst>
                          </p:cTn>
                        </p:par>
                        <p:par>
                          <p:cTn id="26" fill="hold">
                            <p:stCondLst>
                              <p:cond delay="1500"/>
                            </p:stCondLst>
                            <p:childTnLst>
                              <p:par>
                                <p:cTn id="27" presetID="12" presetClass="entr" presetSubtype="8"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p:tgtEl>
                                          <p:spTgt spid="7"/>
                                        </p:tgtEl>
                                        <p:attrNameLst>
                                          <p:attrName>ppt_x</p:attrName>
                                        </p:attrNameLst>
                                      </p:cBhvr>
                                      <p:tavLst>
                                        <p:tav tm="0">
                                          <p:val>
                                            <p:strVal val="#ppt_x-#ppt_w*1.125000"/>
                                          </p:val>
                                        </p:tav>
                                        <p:tav tm="100000">
                                          <p:val>
                                            <p:strVal val="#ppt_x"/>
                                          </p:val>
                                        </p:tav>
                                      </p:tavLst>
                                    </p:anim>
                                    <p:animEffect transition="in" filter="wipe(right)">
                                      <p:cBhvr>
                                        <p:cTn id="30" dur="500"/>
                                        <p:tgtEl>
                                          <p:spTgt spid="7"/>
                                        </p:tgtEl>
                                      </p:cBhvr>
                                    </p:animEffect>
                                  </p:childTnLst>
                                </p:cTn>
                              </p:par>
                            </p:childTnLst>
                          </p:cTn>
                        </p:par>
                        <p:par>
                          <p:cTn id="31" fill="hold">
                            <p:stCondLst>
                              <p:cond delay="2000"/>
                            </p:stCondLst>
                            <p:childTnLst>
                              <p:par>
                                <p:cTn id="32" presetID="1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p:tgtEl>
                                          <p:spTgt spid="8"/>
                                        </p:tgtEl>
                                        <p:attrNameLst>
                                          <p:attrName>ppt_x</p:attrName>
                                        </p:attrNameLst>
                                      </p:cBhvr>
                                      <p:tavLst>
                                        <p:tav tm="0">
                                          <p:val>
                                            <p:strVal val="#ppt_x-#ppt_w*1.125000"/>
                                          </p:val>
                                        </p:tav>
                                        <p:tav tm="100000">
                                          <p:val>
                                            <p:strVal val="#ppt_x"/>
                                          </p:val>
                                        </p:tav>
                                      </p:tavLst>
                                    </p:anim>
                                    <p:animEffect transition="in" filter="wipe(right)">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rot="20640000">
            <a:off x="3208757" y="2634718"/>
            <a:ext cx="1537327" cy="72044"/>
          </a:xfrm>
          <a:prstGeom prst="roundRect">
            <a:avLst>
              <a:gd name="adj" fmla="val 50000"/>
            </a:avLst>
          </a:prstGeom>
          <a:solidFill>
            <a:schemeClr val="accent2"/>
          </a:solidFill>
          <a:ln w="25400">
            <a:no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a:solidFill>
                <a:schemeClr val="bg1"/>
              </a:solidFill>
              <a:latin typeface="微软雅黑" pitchFamily="34" charset="-122"/>
              <a:ea typeface="微软雅黑" pitchFamily="34" charset="-122"/>
            </a:endParaRPr>
          </a:p>
        </p:txBody>
      </p:sp>
      <p:sp>
        <p:nvSpPr>
          <p:cNvPr id="7" name="圆角矩形 6"/>
          <p:cNvSpPr/>
          <p:nvPr/>
        </p:nvSpPr>
        <p:spPr>
          <a:xfrm rot="900000">
            <a:off x="3202507" y="3040637"/>
            <a:ext cx="1517846" cy="72044"/>
          </a:xfrm>
          <a:prstGeom prst="roundRect">
            <a:avLst>
              <a:gd name="adj" fmla="val 50000"/>
            </a:avLst>
          </a:prstGeom>
          <a:solidFill>
            <a:schemeClr val="accent3"/>
          </a:solidFill>
          <a:ln w="25400">
            <a:no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a:solidFill>
                <a:schemeClr val="bg1"/>
              </a:solidFill>
              <a:latin typeface="微软雅黑" pitchFamily="34" charset="-122"/>
              <a:ea typeface="微软雅黑" pitchFamily="34" charset="-122"/>
            </a:endParaRPr>
          </a:p>
        </p:txBody>
      </p:sp>
      <p:sp>
        <p:nvSpPr>
          <p:cNvPr id="8" name="圆角矩形 7"/>
          <p:cNvSpPr/>
          <p:nvPr/>
        </p:nvSpPr>
        <p:spPr>
          <a:xfrm rot="19320000">
            <a:off x="3077989" y="2093456"/>
            <a:ext cx="1764000" cy="72044"/>
          </a:xfrm>
          <a:prstGeom prst="roundRect">
            <a:avLst>
              <a:gd name="adj" fmla="val 50000"/>
            </a:avLst>
          </a:prstGeom>
          <a:solidFill>
            <a:schemeClr val="accent1"/>
          </a:solidFill>
          <a:ln w="25400">
            <a:no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a:solidFill>
                <a:schemeClr val="bg1"/>
              </a:solidFill>
              <a:latin typeface="微软雅黑" pitchFamily="34" charset="-122"/>
              <a:ea typeface="微软雅黑" pitchFamily="34" charset="-122"/>
            </a:endParaRPr>
          </a:p>
        </p:txBody>
      </p:sp>
      <p:sp>
        <p:nvSpPr>
          <p:cNvPr id="9" name="圆角矩形 8"/>
          <p:cNvSpPr/>
          <p:nvPr/>
        </p:nvSpPr>
        <p:spPr>
          <a:xfrm rot="2400000">
            <a:off x="3059591" y="3476232"/>
            <a:ext cx="1764000" cy="72044"/>
          </a:xfrm>
          <a:prstGeom prst="roundRect">
            <a:avLst>
              <a:gd name="adj" fmla="val 50000"/>
            </a:avLst>
          </a:prstGeom>
          <a:solidFill>
            <a:schemeClr val="accent4"/>
          </a:solidFill>
          <a:ln w="25400">
            <a:no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a:solidFill>
                <a:schemeClr val="bg1"/>
              </a:solidFill>
              <a:latin typeface="微软雅黑" pitchFamily="34" charset="-122"/>
              <a:ea typeface="微软雅黑" pitchFamily="34" charset="-122"/>
            </a:endParaRPr>
          </a:p>
        </p:txBody>
      </p:sp>
      <p:grpSp>
        <p:nvGrpSpPr>
          <p:cNvPr id="2" name="组合 56"/>
          <p:cNvGrpSpPr>
            <a:grpSpLocks/>
          </p:cNvGrpSpPr>
          <p:nvPr/>
        </p:nvGrpSpPr>
        <p:grpSpPr bwMode="auto">
          <a:xfrm>
            <a:off x="2663788" y="2131129"/>
            <a:ext cx="1728192" cy="1399452"/>
            <a:chOff x="3400679" y="2680764"/>
            <a:chExt cx="2774374" cy="2245772"/>
          </a:xfrm>
          <a:solidFill>
            <a:srgbClr val="0BA5BF"/>
          </a:solidFill>
        </p:grpSpPr>
        <p:sp>
          <p:nvSpPr>
            <p:cNvPr id="11" name="Oval 2"/>
            <p:cNvSpPr>
              <a:spLocks noChangeAspect="1" noChangeArrowheads="1"/>
            </p:cNvSpPr>
            <p:nvPr/>
          </p:nvSpPr>
          <p:spPr bwMode="auto">
            <a:xfrm>
              <a:off x="3400679" y="2680764"/>
              <a:ext cx="2245772" cy="2245772"/>
            </a:xfrm>
            <a:prstGeom prst="ellipse">
              <a:avLst/>
            </a:prstGeom>
            <a:solidFill>
              <a:schemeClr val="accent2"/>
            </a:solidFill>
            <a:ln w="25400">
              <a:solidFill>
                <a:schemeClr val="accent2"/>
              </a:solid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fr-FR" altLang="zh-CN" sz="1200" b="1" dirty="0">
                <a:solidFill>
                  <a:schemeClr val="bg1"/>
                </a:solidFill>
                <a:latin typeface="微软雅黑" pitchFamily="34" charset="-122"/>
                <a:ea typeface="微软雅黑" pitchFamily="34" charset="-122"/>
              </a:endParaRPr>
            </a:p>
          </p:txBody>
        </p:sp>
        <p:sp>
          <p:nvSpPr>
            <p:cNvPr id="12" name="Text Box 29"/>
            <p:cNvSpPr txBox="1">
              <a:spLocks noChangeArrowheads="1"/>
            </p:cNvSpPr>
            <p:nvPr/>
          </p:nvSpPr>
          <p:spPr bwMode="gray">
            <a:xfrm>
              <a:off x="3870002" y="3542172"/>
              <a:ext cx="2305051" cy="444514"/>
            </a:xfrm>
            <a:prstGeom prst="rect">
              <a:avLst/>
            </a:prstGeom>
            <a:noFill/>
            <a:ln w="9525">
              <a:noFill/>
              <a:miter lim="800000"/>
              <a:headEnd/>
              <a:tailEnd/>
            </a:ln>
          </p:spPr>
          <p:txBody>
            <a:bodyPr anchor="ctr">
              <a:spAutoFit/>
            </a:bodyPr>
            <a:lstStyle/>
            <a:p>
              <a:pPr fontAlgn="auto">
                <a:spcBef>
                  <a:spcPts val="0"/>
                </a:spcBef>
                <a:spcAft>
                  <a:spcPts val="0"/>
                </a:spcAft>
                <a:defRPr/>
              </a:pPr>
              <a:r>
                <a:rPr lang="zh-CN" altLang="en-US" sz="1200" dirty="0">
                  <a:solidFill>
                    <a:schemeClr val="bg1"/>
                  </a:solidFill>
                  <a:latin typeface="微软雅黑" panose="020B0503020204020204" pitchFamily="34" charset="-122"/>
                  <a:ea typeface="微软雅黑" panose="020B0503020204020204" pitchFamily="34" charset="-122"/>
                </a:rPr>
                <a:t>输入标题</a:t>
              </a:r>
            </a:p>
          </p:txBody>
        </p:sp>
      </p:grpSp>
      <p:sp>
        <p:nvSpPr>
          <p:cNvPr id="13" name="圆角矩形 12"/>
          <p:cNvSpPr/>
          <p:nvPr/>
        </p:nvSpPr>
        <p:spPr bwMode="auto">
          <a:xfrm>
            <a:off x="4702020" y="2982574"/>
            <a:ext cx="3686405" cy="540023"/>
          </a:xfrm>
          <a:prstGeom prst="roundRect">
            <a:avLst>
              <a:gd name="adj" fmla="val 7848"/>
            </a:avLst>
          </a:prstGeom>
          <a:noFill/>
          <a:ln w="38100">
            <a:solidFill>
              <a:schemeClr val="accent3"/>
            </a:solid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chemeClr val="tx1">
                  <a:lumMod val="95000"/>
                  <a:lumOff val="5000"/>
                </a:schemeClr>
              </a:solidFill>
              <a:latin typeface="微软雅黑" pitchFamily="34" charset="-122"/>
              <a:ea typeface="微软雅黑" pitchFamily="34" charset="-122"/>
            </a:endParaRPr>
          </a:p>
        </p:txBody>
      </p:sp>
      <p:sp>
        <p:nvSpPr>
          <p:cNvPr id="14" name="矩形 87"/>
          <p:cNvSpPr>
            <a:spLocks noChangeArrowheads="1"/>
          </p:cNvSpPr>
          <p:nvPr/>
        </p:nvSpPr>
        <p:spPr bwMode="auto">
          <a:xfrm>
            <a:off x="4838620" y="3085450"/>
            <a:ext cx="3208337" cy="369332"/>
          </a:xfrm>
          <a:prstGeom prst="rect">
            <a:avLst/>
          </a:prstGeom>
          <a:noFill/>
          <a:ln w="9525">
            <a:noFill/>
            <a:miter lim="800000"/>
            <a:headEnd/>
            <a:tailEnd/>
          </a:ln>
        </p:spPr>
        <p:txBody>
          <a:bodyPr>
            <a:spAutoFit/>
          </a:bodyPr>
          <a:lstStyle/>
          <a:p>
            <a:pPr eaLnBrk="0" fontAlgn="ctr" hangingPunct="0">
              <a:buClr>
                <a:srgbClr val="FF0000"/>
              </a:buClr>
              <a:buSzPct val="70000"/>
            </a:pPr>
            <a:r>
              <a:rPr lang="zh-CN" altLang="en-US" sz="900" dirty="0">
                <a:solidFill>
                  <a:schemeClr val="tx1">
                    <a:lumMod val="50000"/>
                    <a:lumOff val="50000"/>
                  </a:schemeClr>
                </a:solidFill>
                <a:latin typeface="微软雅黑" pitchFamily="34" charset="-122"/>
                <a:ea typeface="微软雅黑" pitchFamily="34" charset="-122"/>
              </a:rPr>
              <a:t>点击添加文本 点击添加文本点击添加文本 点击添加文本</a:t>
            </a:r>
          </a:p>
          <a:p>
            <a:pPr eaLnBrk="0" fontAlgn="ctr" hangingPunct="0">
              <a:buClr>
                <a:srgbClr val="FF0000"/>
              </a:buClr>
              <a:buSzPct val="70000"/>
            </a:pPr>
            <a:endParaRPr lang="zh-CN" altLang="en-US" sz="900" dirty="0">
              <a:solidFill>
                <a:schemeClr val="tx1">
                  <a:lumMod val="50000"/>
                  <a:lumOff val="50000"/>
                </a:schemeClr>
              </a:solidFill>
              <a:latin typeface="微软雅黑" pitchFamily="34" charset="-122"/>
              <a:ea typeface="微软雅黑" pitchFamily="34" charset="-122"/>
            </a:endParaRPr>
          </a:p>
        </p:txBody>
      </p:sp>
      <p:sp>
        <p:nvSpPr>
          <p:cNvPr id="15" name="圆角矩形 14"/>
          <p:cNvSpPr/>
          <p:nvPr/>
        </p:nvSpPr>
        <p:spPr bwMode="auto">
          <a:xfrm>
            <a:off x="4702020" y="3796670"/>
            <a:ext cx="3686405" cy="529510"/>
          </a:xfrm>
          <a:prstGeom prst="roundRect">
            <a:avLst>
              <a:gd name="adj" fmla="val 7848"/>
            </a:avLst>
          </a:prstGeom>
          <a:noFill/>
          <a:ln w="38100">
            <a:solidFill>
              <a:schemeClr val="accent4"/>
            </a:solid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chemeClr val="tx1">
                  <a:lumMod val="95000"/>
                  <a:lumOff val="5000"/>
                </a:schemeClr>
              </a:solidFill>
              <a:latin typeface="微软雅黑" pitchFamily="34" charset="-122"/>
              <a:ea typeface="微软雅黑" pitchFamily="34" charset="-122"/>
            </a:endParaRPr>
          </a:p>
        </p:txBody>
      </p:sp>
      <p:sp>
        <p:nvSpPr>
          <p:cNvPr id="16" name="矩形 87"/>
          <p:cNvSpPr>
            <a:spLocks noChangeArrowheads="1"/>
          </p:cNvSpPr>
          <p:nvPr/>
        </p:nvSpPr>
        <p:spPr bwMode="auto">
          <a:xfrm>
            <a:off x="4762421" y="3915814"/>
            <a:ext cx="3362325" cy="369332"/>
          </a:xfrm>
          <a:prstGeom prst="rect">
            <a:avLst/>
          </a:prstGeom>
          <a:noFill/>
          <a:ln w="9525">
            <a:noFill/>
            <a:miter lim="800000"/>
            <a:headEnd/>
            <a:tailEnd/>
          </a:ln>
        </p:spPr>
        <p:txBody>
          <a:bodyPr>
            <a:spAutoFit/>
          </a:bodyPr>
          <a:lstStyle/>
          <a:p>
            <a:pPr eaLnBrk="0" fontAlgn="ctr" hangingPunct="0">
              <a:buClr>
                <a:srgbClr val="FF0000"/>
              </a:buClr>
              <a:buSzPct val="70000"/>
            </a:pPr>
            <a:r>
              <a:rPr lang="zh-CN" altLang="en-US" sz="900" dirty="0">
                <a:solidFill>
                  <a:schemeClr val="tx1">
                    <a:lumMod val="50000"/>
                    <a:lumOff val="50000"/>
                  </a:schemeClr>
                </a:solidFill>
                <a:latin typeface="微软雅黑" pitchFamily="34" charset="-122"/>
                <a:ea typeface="微软雅黑" pitchFamily="34" charset="-122"/>
              </a:rPr>
              <a:t>点击添加文本 点击添加文本点击添加文本 点击添加文本</a:t>
            </a:r>
          </a:p>
          <a:p>
            <a:pPr eaLnBrk="0" fontAlgn="ctr" hangingPunct="0">
              <a:buClr>
                <a:srgbClr val="FF0000"/>
              </a:buClr>
              <a:buSzPct val="70000"/>
            </a:pPr>
            <a:endParaRPr lang="zh-CN" altLang="en-US" sz="900" dirty="0">
              <a:solidFill>
                <a:schemeClr val="tx1">
                  <a:lumMod val="50000"/>
                  <a:lumOff val="50000"/>
                </a:schemeClr>
              </a:solidFill>
              <a:latin typeface="微软雅黑" pitchFamily="34" charset="-122"/>
              <a:ea typeface="微软雅黑" pitchFamily="34" charset="-122"/>
            </a:endParaRPr>
          </a:p>
        </p:txBody>
      </p:sp>
      <p:sp>
        <p:nvSpPr>
          <p:cNvPr id="17" name="圆角矩形 16"/>
          <p:cNvSpPr/>
          <p:nvPr/>
        </p:nvSpPr>
        <p:spPr bwMode="auto">
          <a:xfrm>
            <a:off x="4702019" y="2133175"/>
            <a:ext cx="3686405" cy="562494"/>
          </a:xfrm>
          <a:prstGeom prst="roundRect">
            <a:avLst>
              <a:gd name="adj" fmla="val 7848"/>
            </a:avLst>
          </a:prstGeom>
          <a:noFill/>
          <a:ln w="38100">
            <a:solidFill>
              <a:schemeClr val="accent2"/>
            </a:solid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chemeClr val="tx1">
                  <a:lumMod val="95000"/>
                  <a:lumOff val="5000"/>
                </a:schemeClr>
              </a:solidFill>
              <a:latin typeface="微软雅黑" pitchFamily="34" charset="-122"/>
              <a:ea typeface="微软雅黑" pitchFamily="34" charset="-122"/>
            </a:endParaRPr>
          </a:p>
        </p:txBody>
      </p:sp>
      <p:sp>
        <p:nvSpPr>
          <p:cNvPr id="18" name="矩形 87"/>
          <p:cNvSpPr>
            <a:spLocks noChangeArrowheads="1"/>
          </p:cNvSpPr>
          <p:nvPr/>
        </p:nvSpPr>
        <p:spPr bwMode="auto">
          <a:xfrm>
            <a:off x="4891008" y="2292576"/>
            <a:ext cx="3148012" cy="369332"/>
          </a:xfrm>
          <a:prstGeom prst="rect">
            <a:avLst/>
          </a:prstGeom>
          <a:noFill/>
          <a:ln w="9525">
            <a:noFill/>
            <a:miter lim="800000"/>
            <a:headEnd/>
            <a:tailEnd/>
          </a:ln>
        </p:spPr>
        <p:txBody>
          <a:bodyPr>
            <a:spAutoFit/>
          </a:bodyPr>
          <a:lstStyle/>
          <a:p>
            <a:pPr eaLnBrk="0" fontAlgn="ctr" hangingPunct="0">
              <a:buClr>
                <a:srgbClr val="FF0000"/>
              </a:buClr>
              <a:buSzPct val="70000"/>
            </a:pPr>
            <a:r>
              <a:rPr lang="zh-CN" altLang="en-US" sz="900" dirty="0">
                <a:solidFill>
                  <a:schemeClr val="tx1">
                    <a:lumMod val="50000"/>
                    <a:lumOff val="50000"/>
                  </a:schemeClr>
                </a:solidFill>
                <a:latin typeface="微软雅黑" pitchFamily="34" charset="-122"/>
                <a:ea typeface="微软雅黑" pitchFamily="34" charset="-122"/>
              </a:rPr>
              <a:t>点击添加文本 点击添加文本点击添加文本 点击添加文本</a:t>
            </a:r>
          </a:p>
          <a:p>
            <a:pPr eaLnBrk="0" fontAlgn="ctr" hangingPunct="0">
              <a:buClr>
                <a:srgbClr val="FF0000"/>
              </a:buClr>
              <a:buSzPct val="70000"/>
            </a:pPr>
            <a:endParaRPr lang="zh-CN" altLang="en-US" sz="900" dirty="0">
              <a:solidFill>
                <a:schemeClr val="tx1">
                  <a:lumMod val="50000"/>
                  <a:lumOff val="50000"/>
                </a:schemeClr>
              </a:solidFill>
              <a:latin typeface="微软雅黑" pitchFamily="34" charset="-122"/>
              <a:ea typeface="微软雅黑" pitchFamily="34" charset="-122"/>
            </a:endParaRPr>
          </a:p>
        </p:txBody>
      </p:sp>
      <p:sp>
        <p:nvSpPr>
          <p:cNvPr id="19" name="AutoShape 3"/>
          <p:cNvSpPr>
            <a:spLocks noChangeAspect="1" noChangeArrowheads="1"/>
          </p:cNvSpPr>
          <p:nvPr/>
        </p:nvSpPr>
        <p:spPr bwMode="auto">
          <a:xfrm>
            <a:off x="4531776" y="2297438"/>
            <a:ext cx="324000" cy="324200"/>
          </a:xfrm>
          <a:prstGeom prst="ellipse">
            <a:avLst/>
          </a:prstGeom>
          <a:solidFill>
            <a:schemeClr val="accent2"/>
          </a:solidFill>
          <a:ln w="25400">
            <a:no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zh-CN" sz="1600" b="1">
              <a:solidFill>
                <a:schemeClr val="tx1">
                  <a:lumMod val="95000"/>
                  <a:lumOff val="5000"/>
                </a:schemeClr>
              </a:solidFill>
              <a:latin typeface="微软雅黑" pitchFamily="34" charset="-122"/>
              <a:ea typeface="微软雅黑" pitchFamily="34" charset="-122"/>
            </a:endParaRPr>
          </a:p>
        </p:txBody>
      </p:sp>
      <p:sp>
        <p:nvSpPr>
          <p:cNvPr id="20" name="AutoShape 3"/>
          <p:cNvSpPr>
            <a:spLocks noChangeAspect="1" noChangeArrowheads="1"/>
          </p:cNvSpPr>
          <p:nvPr/>
        </p:nvSpPr>
        <p:spPr bwMode="auto">
          <a:xfrm>
            <a:off x="4531776" y="3078209"/>
            <a:ext cx="324000" cy="324200"/>
          </a:xfrm>
          <a:prstGeom prst="ellipse">
            <a:avLst/>
          </a:prstGeom>
          <a:solidFill>
            <a:schemeClr val="accent3"/>
          </a:solidFill>
          <a:ln w="25400">
            <a:no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zh-CN" sz="1600" b="1">
              <a:solidFill>
                <a:schemeClr val="tx1">
                  <a:lumMod val="95000"/>
                  <a:lumOff val="5000"/>
                </a:schemeClr>
              </a:solidFill>
              <a:latin typeface="微软雅黑" pitchFamily="34" charset="-122"/>
              <a:ea typeface="微软雅黑" pitchFamily="34" charset="-122"/>
            </a:endParaRPr>
          </a:p>
        </p:txBody>
      </p:sp>
      <p:sp>
        <p:nvSpPr>
          <p:cNvPr id="25" name="圆角矩形 24"/>
          <p:cNvSpPr/>
          <p:nvPr/>
        </p:nvSpPr>
        <p:spPr bwMode="auto">
          <a:xfrm>
            <a:off x="4702020" y="1313936"/>
            <a:ext cx="3686405" cy="544530"/>
          </a:xfrm>
          <a:prstGeom prst="roundRect">
            <a:avLst>
              <a:gd name="adj" fmla="val 7848"/>
            </a:avLst>
          </a:prstGeom>
          <a:noFill/>
          <a:ln w="38100">
            <a:solidFill>
              <a:schemeClr val="accent1"/>
            </a:solid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dirty="0">
              <a:solidFill>
                <a:schemeClr val="tx1">
                  <a:lumMod val="95000"/>
                  <a:lumOff val="5000"/>
                </a:schemeClr>
              </a:solidFill>
              <a:latin typeface="微软雅黑" pitchFamily="34" charset="-122"/>
              <a:ea typeface="微软雅黑" pitchFamily="34" charset="-122"/>
            </a:endParaRPr>
          </a:p>
        </p:txBody>
      </p:sp>
      <p:sp>
        <p:nvSpPr>
          <p:cNvPr id="26" name="矩形 87"/>
          <p:cNvSpPr>
            <a:spLocks noChangeArrowheads="1"/>
          </p:cNvSpPr>
          <p:nvPr/>
        </p:nvSpPr>
        <p:spPr bwMode="auto">
          <a:xfrm>
            <a:off x="4895354" y="1456366"/>
            <a:ext cx="3421062" cy="369332"/>
          </a:xfrm>
          <a:prstGeom prst="rect">
            <a:avLst/>
          </a:prstGeom>
          <a:noFill/>
          <a:ln w="9525">
            <a:noFill/>
            <a:miter lim="800000"/>
            <a:headEnd/>
            <a:tailEnd/>
          </a:ln>
        </p:spPr>
        <p:txBody>
          <a:bodyPr>
            <a:spAutoFit/>
          </a:bodyPr>
          <a:lstStyle/>
          <a:p>
            <a:pPr eaLnBrk="0" fontAlgn="ctr" hangingPunct="0">
              <a:buClr>
                <a:srgbClr val="FF0000"/>
              </a:buClr>
              <a:buSzPct val="70000"/>
            </a:pPr>
            <a:r>
              <a:rPr lang="zh-CN" altLang="en-US" sz="900" dirty="0">
                <a:solidFill>
                  <a:schemeClr val="tx1">
                    <a:lumMod val="50000"/>
                    <a:lumOff val="50000"/>
                  </a:schemeClr>
                </a:solidFill>
                <a:latin typeface="微软雅黑" pitchFamily="34" charset="-122"/>
                <a:ea typeface="微软雅黑" pitchFamily="34" charset="-122"/>
              </a:rPr>
              <a:t>点击添加文本 点击添加文本点击添加文本 点击添加文本</a:t>
            </a:r>
          </a:p>
          <a:p>
            <a:pPr eaLnBrk="0" fontAlgn="ctr" hangingPunct="0">
              <a:buClr>
                <a:srgbClr val="FF0000"/>
              </a:buClr>
              <a:buSzPct val="70000"/>
            </a:pPr>
            <a:endParaRPr lang="zh-CN" altLang="en-US" sz="900" dirty="0">
              <a:solidFill>
                <a:schemeClr val="tx1">
                  <a:lumMod val="50000"/>
                  <a:lumOff val="50000"/>
                </a:schemeClr>
              </a:solidFill>
              <a:latin typeface="微软雅黑" pitchFamily="34" charset="-122"/>
              <a:ea typeface="微软雅黑" pitchFamily="34" charset="-122"/>
            </a:endParaRPr>
          </a:p>
        </p:txBody>
      </p:sp>
      <p:sp>
        <p:nvSpPr>
          <p:cNvPr id="27" name="AutoShape 3"/>
          <p:cNvSpPr>
            <a:spLocks noChangeAspect="1" noChangeArrowheads="1"/>
          </p:cNvSpPr>
          <p:nvPr/>
        </p:nvSpPr>
        <p:spPr bwMode="auto">
          <a:xfrm>
            <a:off x="4531776" y="1438379"/>
            <a:ext cx="324000" cy="324200"/>
          </a:xfrm>
          <a:prstGeom prst="ellipse">
            <a:avLst/>
          </a:prstGeom>
          <a:solidFill>
            <a:schemeClr val="accent1"/>
          </a:solidFill>
          <a:ln w="25400">
            <a:noFill/>
          </a:ln>
          <a:effectLst/>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zh-CN" sz="1600" b="1">
              <a:solidFill>
                <a:schemeClr val="tx1">
                  <a:lumMod val="95000"/>
                  <a:lumOff val="5000"/>
                </a:schemeClr>
              </a:solidFill>
              <a:latin typeface="微软雅黑" pitchFamily="34" charset="-122"/>
              <a:ea typeface="微软雅黑" pitchFamily="34" charset="-122"/>
            </a:endParaRPr>
          </a:p>
        </p:txBody>
      </p:sp>
      <p:sp>
        <p:nvSpPr>
          <p:cNvPr id="28" name="AutoShape 3"/>
          <p:cNvSpPr>
            <a:spLocks noChangeAspect="1" noChangeArrowheads="1"/>
          </p:cNvSpPr>
          <p:nvPr/>
        </p:nvSpPr>
        <p:spPr bwMode="auto">
          <a:xfrm>
            <a:off x="4531776" y="3896471"/>
            <a:ext cx="324000" cy="324200"/>
          </a:xfrm>
          <a:prstGeom prst="ellipse">
            <a:avLst/>
          </a:prstGeom>
          <a:solidFill>
            <a:schemeClr val="accent4"/>
          </a:solidFill>
          <a:ln w="25400">
            <a:no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zh-CN" sz="1600" b="1">
              <a:solidFill>
                <a:schemeClr val="tx1">
                  <a:lumMod val="95000"/>
                  <a:lumOff val="5000"/>
                </a:schemeClr>
              </a:solidFill>
              <a:latin typeface="微软雅黑" pitchFamily="34" charset="-122"/>
              <a:ea typeface="微软雅黑" pitchFamily="34" charset="-122"/>
            </a:endParaRPr>
          </a:p>
        </p:txBody>
      </p:sp>
      <p:sp>
        <p:nvSpPr>
          <p:cNvPr id="29" name="AutoShape 593"/>
          <p:cNvSpPr>
            <a:spLocks noChangeArrowheads="1"/>
          </p:cNvSpPr>
          <p:nvPr/>
        </p:nvSpPr>
        <p:spPr bwMode="auto">
          <a:xfrm rot="10800000" flipH="1" flipV="1">
            <a:off x="2159793" y="2629161"/>
            <a:ext cx="442025" cy="353838"/>
          </a:xfrm>
          <a:prstGeom prst="rightArrow">
            <a:avLst>
              <a:gd name="adj1" fmla="val 60857"/>
              <a:gd name="adj2" fmla="val 56907"/>
            </a:avLst>
          </a:prstGeom>
          <a:solidFill>
            <a:schemeClr val="accent1"/>
          </a:solidFill>
          <a:ln w="25400">
            <a:no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dirty="0">
              <a:solidFill>
                <a:schemeClr val="bg1"/>
              </a:solidFill>
              <a:latin typeface="微软雅黑" pitchFamily="34" charset="-122"/>
              <a:ea typeface="微软雅黑" pitchFamily="34" charset="-122"/>
            </a:endParaRPr>
          </a:p>
        </p:txBody>
      </p:sp>
      <p:grpSp>
        <p:nvGrpSpPr>
          <p:cNvPr id="3" name="组合 57"/>
          <p:cNvGrpSpPr>
            <a:grpSpLocks/>
          </p:cNvGrpSpPr>
          <p:nvPr/>
        </p:nvGrpSpPr>
        <p:grpSpPr bwMode="auto">
          <a:xfrm>
            <a:off x="886866" y="2261384"/>
            <a:ext cx="1560897" cy="1138941"/>
            <a:chOff x="1214411" y="2329499"/>
            <a:chExt cx="2097209" cy="1529714"/>
          </a:xfrm>
          <a:solidFill>
            <a:schemeClr val="accent1"/>
          </a:solidFill>
        </p:grpSpPr>
        <p:sp>
          <p:nvSpPr>
            <p:cNvPr id="31" name="Oval 2"/>
            <p:cNvSpPr>
              <a:spLocks noChangeAspect="1" noChangeArrowheads="1"/>
            </p:cNvSpPr>
            <p:nvPr/>
          </p:nvSpPr>
          <p:spPr bwMode="auto">
            <a:xfrm>
              <a:off x="1214411" y="2329499"/>
              <a:ext cx="1528794" cy="1529714"/>
            </a:xfrm>
            <a:prstGeom prst="ellipse">
              <a:avLst/>
            </a:prstGeom>
            <a:grpFill/>
            <a:ln w="25400">
              <a:solidFill>
                <a:schemeClr val="accent1"/>
              </a:solidFill>
            </a:ln>
            <a:effectLst>
              <a:outerShdw blurRad="225425" dist="38100" dir="5220000" algn="ctr">
                <a:srgbClr val="000000">
                  <a:alpha val="33000"/>
                </a:srgbClr>
              </a:outerShdw>
            </a:effectLst>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fr-FR" altLang="zh-CN" sz="1200" b="1" dirty="0">
                <a:solidFill>
                  <a:schemeClr val="bg1"/>
                </a:solidFill>
                <a:latin typeface="微软雅黑" pitchFamily="34" charset="-122"/>
                <a:ea typeface="微软雅黑" pitchFamily="34" charset="-122"/>
              </a:endParaRPr>
            </a:p>
          </p:txBody>
        </p:sp>
        <p:sp>
          <p:nvSpPr>
            <p:cNvPr id="32" name="TextBox 147"/>
            <p:cNvSpPr txBox="1">
              <a:spLocks noChangeArrowheads="1"/>
            </p:cNvSpPr>
            <p:nvPr/>
          </p:nvSpPr>
          <p:spPr bwMode="auto">
            <a:xfrm>
              <a:off x="1406895" y="2876418"/>
              <a:ext cx="1904725" cy="372038"/>
            </a:xfrm>
            <a:prstGeom prst="rect">
              <a:avLst/>
            </a:prstGeom>
            <a:grpFill/>
            <a:ln w="9525">
              <a:solidFill>
                <a:schemeClr val="accent1"/>
              </a:solidFill>
              <a:miter lim="800000"/>
              <a:headEnd/>
              <a:tailEnd/>
            </a:ln>
          </p:spPr>
          <p:txBody>
            <a:bodyPr anchor="ctr">
              <a:spAutoFit/>
            </a:bodyPr>
            <a:lstStyle/>
            <a:p>
              <a:pPr fontAlgn="auto">
                <a:spcBef>
                  <a:spcPts val="0"/>
                </a:spcBef>
                <a:spcAft>
                  <a:spcPts val="0"/>
                </a:spcAft>
                <a:defRPr/>
              </a:pPr>
              <a:r>
                <a:rPr lang="zh-CN" altLang="en-US" sz="1200" dirty="0">
                  <a:solidFill>
                    <a:schemeClr val="bg1"/>
                  </a:solidFill>
                  <a:latin typeface="微软雅黑" panose="020B0503020204020204" pitchFamily="34" charset="-122"/>
                  <a:ea typeface="微软雅黑" panose="020B0503020204020204" pitchFamily="34" charset="-122"/>
                </a:rPr>
                <a:t>输入标题</a:t>
              </a:r>
            </a:p>
          </p:txBody>
        </p:sp>
      </p:grpSp>
    </p:spTree>
    <p:extLst>
      <p:ext uri="{BB962C8B-B14F-4D97-AF65-F5344CB8AC3E}">
        <p14:creationId xmlns:p14="http://schemas.microsoft.com/office/powerpoint/2010/main" val="331867412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0-#ppt_w/2"/>
                                          </p:val>
                                        </p:tav>
                                        <p:tav tm="100000">
                                          <p:val>
                                            <p:strVal val="#ppt_x"/>
                                          </p:val>
                                        </p:tav>
                                      </p:tavLst>
                                    </p:anim>
                                    <p:anim calcmode="lin" valueType="num">
                                      <p:cBhvr additive="base">
                                        <p:cTn id="13" dur="500" fill="hold"/>
                                        <p:tgtEl>
                                          <p:spTgt spid="2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par>
                          <p:cTn id="35" fill="hold">
                            <p:stCondLst>
                              <p:cond delay="3500"/>
                            </p:stCondLst>
                            <p:childTnLst>
                              <p:par>
                                <p:cTn id="36" presetID="2" presetClass="entr" presetSubtype="2"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500" fill="hold"/>
                                        <p:tgtEl>
                                          <p:spTgt spid="27"/>
                                        </p:tgtEl>
                                        <p:attrNameLst>
                                          <p:attrName>ppt_x</p:attrName>
                                        </p:attrNameLst>
                                      </p:cBhvr>
                                      <p:tavLst>
                                        <p:tav tm="0">
                                          <p:val>
                                            <p:strVal val="1+#ppt_w/2"/>
                                          </p:val>
                                        </p:tav>
                                        <p:tav tm="100000">
                                          <p:val>
                                            <p:strVal val="#ppt_x"/>
                                          </p:val>
                                        </p:tav>
                                      </p:tavLst>
                                    </p:anim>
                                    <p:anim calcmode="lin" valueType="num">
                                      <p:cBhvr additive="base">
                                        <p:cTn id="39" dur="500" fill="hold"/>
                                        <p:tgtEl>
                                          <p:spTgt spid="27"/>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 presetClass="entr" presetSubtype="2"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1+#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childTnLst>
                          </p:cTn>
                        </p:par>
                        <p:par>
                          <p:cTn id="45" fill="hold">
                            <p:stCondLst>
                              <p:cond delay="4500"/>
                            </p:stCondLst>
                            <p:childTnLst>
                              <p:par>
                                <p:cTn id="46" presetID="12" presetClass="entr" presetSubtype="4"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slide(fromBottom)">
                                      <p:cBhvr>
                                        <p:cTn id="48" dur="500"/>
                                        <p:tgtEl>
                                          <p:spTgt spid="26"/>
                                        </p:tgtEl>
                                      </p:cBhvr>
                                    </p:animEffect>
                                  </p:childTnLst>
                                </p:cTn>
                              </p:par>
                            </p:childTnLst>
                          </p:cTn>
                        </p:par>
                        <p:par>
                          <p:cTn id="49" fill="hold">
                            <p:stCondLst>
                              <p:cond delay="5000"/>
                            </p:stCondLst>
                            <p:childTnLst>
                              <p:par>
                                <p:cTn id="50" presetID="2" presetClass="entr" presetSubtype="2"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1+#ppt_w/2"/>
                                          </p:val>
                                        </p:tav>
                                        <p:tav tm="100000">
                                          <p:val>
                                            <p:strVal val="#ppt_x"/>
                                          </p:val>
                                        </p:tav>
                                      </p:tavLst>
                                    </p:anim>
                                    <p:anim calcmode="lin" valueType="num">
                                      <p:cBhvr additive="base">
                                        <p:cTn id="53" dur="500" fill="hold"/>
                                        <p:tgtEl>
                                          <p:spTgt spid="19"/>
                                        </p:tgtEl>
                                        <p:attrNameLst>
                                          <p:attrName>ppt_y</p:attrName>
                                        </p:attrNameLst>
                                      </p:cBhvr>
                                      <p:tavLst>
                                        <p:tav tm="0">
                                          <p:val>
                                            <p:strVal val="#ppt_y"/>
                                          </p:val>
                                        </p:tav>
                                        <p:tav tm="100000">
                                          <p:val>
                                            <p:strVal val="#ppt_y"/>
                                          </p:val>
                                        </p:tav>
                                      </p:tavLst>
                                    </p:anim>
                                  </p:childTnLst>
                                </p:cTn>
                              </p:par>
                            </p:childTnLst>
                          </p:cTn>
                        </p:par>
                        <p:par>
                          <p:cTn id="54" fill="hold">
                            <p:stCondLst>
                              <p:cond delay="5500"/>
                            </p:stCondLst>
                            <p:childTnLst>
                              <p:par>
                                <p:cTn id="55" presetID="2" presetClass="entr" presetSubtype="2"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1+#ppt_w/2"/>
                                          </p:val>
                                        </p:tav>
                                        <p:tav tm="100000">
                                          <p:val>
                                            <p:strVal val="#ppt_x"/>
                                          </p:val>
                                        </p:tav>
                                      </p:tavLst>
                                    </p:anim>
                                    <p:anim calcmode="lin" valueType="num">
                                      <p:cBhvr additive="base">
                                        <p:cTn id="58" dur="500" fill="hold"/>
                                        <p:tgtEl>
                                          <p:spTgt spid="17"/>
                                        </p:tgtEl>
                                        <p:attrNameLst>
                                          <p:attrName>ppt_y</p:attrName>
                                        </p:attrNameLst>
                                      </p:cBhvr>
                                      <p:tavLst>
                                        <p:tav tm="0">
                                          <p:val>
                                            <p:strVal val="#ppt_y"/>
                                          </p:val>
                                        </p:tav>
                                        <p:tav tm="100000">
                                          <p:val>
                                            <p:strVal val="#ppt_y"/>
                                          </p:val>
                                        </p:tav>
                                      </p:tavLst>
                                    </p:anim>
                                  </p:childTnLst>
                                </p:cTn>
                              </p:par>
                            </p:childTnLst>
                          </p:cTn>
                        </p:par>
                        <p:par>
                          <p:cTn id="59" fill="hold">
                            <p:stCondLst>
                              <p:cond delay="6000"/>
                            </p:stCondLst>
                            <p:childTnLst>
                              <p:par>
                                <p:cTn id="60" presetID="12" presetClass="entr" presetSubtype="4"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slide(fromBottom)">
                                      <p:cBhvr>
                                        <p:cTn id="62" dur="500"/>
                                        <p:tgtEl>
                                          <p:spTgt spid="18"/>
                                        </p:tgtEl>
                                      </p:cBhvr>
                                    </p:animEffect>
                                  </p:childTnLst>
                                </p:cTn>
                              </p:par>
                            </p:childTnLst>
                          </p:cTn>
                        </p:par>
                        <p:par>
                          <p:cTn id="63" fill="hold">
                            <p:stCondLst>
                              <p:cond delay="6500"/>
                            </p:stCondLst>
                            <p:childTnLst>
                              <p:par>
                                <p:cTn id="64" presetID="2" presetClass="entr" presetSubtype="2"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1+#ppt_w/2"/>
                                          </p:val>
                                        </p:tav>
                                        <p:tav tm="100000">
                                          <p:val>
                                            <p:strVal val="#ppt_x"/>
                                          </p:val>
                                        </p:tav>
                                      </p:tavLst>
                                    </p:anim>
                                    <p:anim calcmode="lin" valueType="num">
                                      <p:cBhvr additive="base">
                                        <p:cTn id="67" dur="500" fill="hold"/>
                                        <p:tgtEl>
                                          <p:spTgt spid="20"/>
                                        </p:tgtEl>
                                        <p:attrNameLst>
                                          <p:attrName>ppt_y</p:attrName>
                                        </p:attrNameLst>
                                      </p:cBhvr>
                                      <p:tavLst>
                                        <p:tav tm="0">
                                          <p:val>
                                            <p:strVal val="#ppt_y"/>
                                          </p:val>
                                        </p:tav>
                                        <p:tav tm="100000">
                                          <p:val>
                                            <p:strVal val="#ppt_y"/>
                                          </p:val>
                                        </p:tav>
                                      </p:tavLst>
                                    </p:anim>
                                  </p:childTnLst>
                                </p:cTn>
                              </p:par>
                            </p:childTnLst>
                          </p:cTn>
                        </p:par>
                        <p:par>
                          <p:cTn id="68" fill="hold">
                            <p:stCondLst>
                              <p:cond delay="7000"/>
                            </p:stCondLst>
                            <p:childTnLst>
                              <p:par>
                                <p:cTn id="69" presetID="2" presetClass="entr" presetSubtype="2" fill="hold" grpId="0" nodeType="after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1+#ppt_w/2"/>
                                          </p:val>
                                        </p:tav>
                                        <p:tav tm="100000">
                                          <p:val>
                                            <p:strVal val="#ppt_x"/>
                                          </p:val>
                                        </p:tav>
                                      </p:tavLst>
                                    </p:anim>
                                    <p:anim calcmode="lin" valueType="num">
                                      <p:cBhvr additive="base">
                                        <p:cTn id="72" dur="500" fill="hold"/>
                                        <p:tgtEl>
                                          <p:spTgt spid="13"/>
                                        </p:tgtEl>
                                        <p:attrNameLst>
                                          <p:attrName>ppt_y</p:attrName>
                                        </p:attrNameLst>
                                      </p:cBhvr>
                                      <p:tavLst>
                                        <p:tav tm="0">
                                          <p:val>
                                            <p:strVal val="#ppt_y"/>
                                          </p:val>
                                        </p:tav>
                                        <p:tav tm="100000">
                                          <p:val>
                                            <p:strVal val="#ppt_y"/>
                                          </p:val>
                                        </p:tav>
                                      </p:tavLst>
                                    </p:anim>
                                  </p:childTnLst>
                                </p:cTn>
                              </p:par>
                            </p:childTnLst>
                          </p:cTn>
                        </p:par>
                        <p:par>
                          <p:cTn id="73" fill="hold">
                            <p:stCondLst>
                              <p:cond delay="7500"/>
                            </p:stCondLst>
                            <p:childTnLst>
                              <p:par>
                                <p:cTn id="74" presetID="12" presetClass="entr" presetSubtype="4"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slide(fromBottom)">
                                      <p:cBhvr>
                                        <p:cTn id="76" dur="500"/>
                                        <p:tgtEl>
                                          <p:spTgt spid="14"/>
                                        </p:tgtEl>
                                      </p:cBhvr>
                                    </p:animEffect>
                                  </p:childTnLst>
                                </p:cTn>
                              </p:par>
                            </p:childTnLst>
                          </p:cTn>
                        </p:par>
                        <p:par>
                          <p:cTn id="77" fill="hold">
                            <p:stCondLst>
                              <p:cond delay="8000"/>
                            </p:stCondLst>
                            <p:childTnLst>
                              <p:par>
                                <p:cTn id="78" presetID="2" presetClass="entr" presetSubtype="2" fill="hold" grpId="0" nodeType="afterEffect">
                                  <p:stCondLst>
                                    <p:cond delay="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1+#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childTnLst>
                          </p:cTn>
                        </p:par>
                        <p:par>
                          <p:cTn id="82" fill="hold">
                            <p:stCondLst>
                              <p:cond delay="8500"/>
                            </p:stCondLst>
                            <p:childTnLst>
                              <p:par>
                                <p:cTn id="83" presetID="2" presetClass="entr" presetSubtype="2" fill="hold" grpId="0" nodeType="after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additive="base">
                                        <p:cTn id="85" dur="500" fill="hold"/>
                                        <p:tgtEl>
                                          <p:spTgt spid="15"/>
                                        </p:tgtEl>
                                        <p:attrNameLst>
                                          <p:attrName>ppt_x</p:attrName>
                                        </p:attrNameLst>
                                      </p:cBhvr>
                                      <p:tavLst>
                                        <p:tav tm="0">
                                          <p:val>
                                            <p:strVal val="1+#ppt_w/2"/>
                                          </p:val>
                                        </p:tav>
                                        <p:tav tm="100000">
                                          <p:val>
                                            <p:strVal val="#ppt_x"/>
                                          </p:val>
                                        </p:tav>
                                      </p:tavLst>
                                    </p:anim>
                                    <p:anim calcmode="lin" valueType="num">
                                      <p:cBhvr additive="base">
                                        <p:cTn id="86" dur="500" fill="hold"/>
                                        <p:tgtEl>
                                          <p:spTgt spid="15"/>
                                        </p:tgtEl>
                                        <p:attrNameLst>
                                          <p:attrName>ppt_y</p:attrName>
                                        </p:attrNameLst>
                                      </p:cBhvr>
                                      <p:tavLst>
                                        <p:tav tm="0">
                                          <p:val>
                                            <p:strVal val="#ppt_y"/>
                                          </p:val>
                                        </p:tav>
                                        <p:tav tm="100000">
                                          <p:val>
                                            <p:strVal val="#ppt_y"/>
                                          </p:val>
                                        </p:tav>
                                      </p:tavLst>
                                    </p:anim>
                                  </p:childTnLst>
                                </p:cTn>
                              </p:par>
                            </p:childTnLst>
                          </p:cTn>
                        </p:par>
                        <p:par>
                          <p:cTn id="87" fill="hold">
                            <p:stCondLst>
                              <p:cond delay="9000"/>
                            </p:stCondLst>
                            <p:childTnLst>
                              <p:par>
                                <p:cTn id="88" presetID="12" presetClass="entr" presetSubtype="4" fill="hold" grpId="0" nodeType="after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slide(fromBottom)">
                                      <p:cBhvr>
                                        <p:cTn id="9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3" grpId="0" animBg="1"/>
      <p:bldP spid="14" grpId="0"/>
      <p:bldP spid="15" grpId="0" animBg="1"/>
      <p:bldP spid="16" grpId="0"/>
      <p:bldP spid="17" grpId="0" animBg="1"/>
      <p:bldP spid="18" grpId="0"/>
      <p:bldP spid="19" grpId="0" animBg="1"/>
      <p:bldP spid="20" grpId="0" animBg="1"/>
      <p:bldP spid="25" grpId="0" animBg="1"/>
      <p:bldP spid="26" grpId="0"/>
      <p:bldP spid="27" grpId="0" animBg="1"/>
      <p:bldP spid="28" grpId="0" animBg="1"/>
      <p:bldP spid="2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MH" val="20170404181522"/>
  <p:tag name="MH_LIBRARY" val="GRAPHIC"/>
  <p:tag name="MH_TYPE" val="SubTitle"/>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70404181522"/>
  <p:tag name="MH_LIBRARY" val="GRAPHIC"/>
  <p:tag name="MH_TYPE" val="Other"/>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70404181522"/>
  <p:tag name="MH_LIBRARY" val="GRAPHIC"/>
  <p:tag name="MH_TYPE" val="Other"/>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70404181522"/>
  <p:tag name="MH_LIBRARY" val="GRAPHIC"/>
  <p:tag name="MH_TYPE" val="Other"/>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70404181522"/>
  <p:tag name="MH_LIBRARY" val="GRAPHIC"/>
  <p:tag name="MH_TYPE" val="Other"/>
  <p:tag name="MH_ORDER" val="1"/>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MH" val="20170404181522"/>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70404181522"/>
  <p:tag name="MH_LIBRARY" val="GRAPHIC"/>
  <p:tag name="MH_TYPE" val="SubTitle"/>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70404181522"/>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70404181522"/>
  <p:tag name="MH_LIBRARY" val="GRAPHIC"/>
  <p:tag name="MH_TYPE" val="SubTitle"/>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70404181522"/>
  <p:tag name="MH_LIBRARY" val="GRAPHIC"/>
  <p:tag name="MH_TYPE" val="Other"/>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70404181522"/>
  <p:tag name="MH_LIBRARY" val="GRAPHIC"/>
  <p:tag name="MH_TYPE" val="SubTitle"/>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70404181522"/>
  <p:tag name="MH_LIBRARY" val="GRAPHIC"/>
  <p:tag name="MH_TYPE" val="Other"/>
  <p:tag name="MH_ORDER" val="1"/>
</p:tagLst>
</file>

<file path=ppt/theme/theme1.xml><?xml version="1.0" encoding="utf-8"?>
<a:theme xmlns:a="http://schemas.openxmlformats.org/drawingml/2006/main" name="Office 主题">
  <a:themeElements>
    <a:clrScheme name="自定义 1154">
      <a:dk1>
        <a:sysClr val="windowText" lastClr="000000"/>
      </a:dk1>
      <a:lt1>
        <a:sysClr val="window" lastClr="FFFFFF"/>
      </a:lt1>
      <a:dk2>
        <a:srgbClr val="04617B"/>
      </a:dk2>
      <a:lt2>
        <a:srgbClr val="DBF5F9"/>
      </a:lt2>
      <a:accent1>
        <a:srgbClr val="47A4DC"/>
      </a:accent1>
      <a:accent2>
        <a:srgbClr val="51B67D"/>
      </a:accent2>
      <a:accent3>
        <a:srgbClr val="EF872E"/>
      </a:accent3>
      <a:accent4>
        <a:srgbClr val="FBCA2F"/>
      </a:accent4>
      <a:accent5>
        <a:srgbClr val="47A4DC"/>
      </a:accent5>
      <a:accent6>
        <a:srgbClr val="51B67D"/>
      </a:accent6>
      <a:hlink>
        <a:srgbClr val="E2D7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2096</Words>
  <Application>Microsoft Office PowerPoint</Application>
  <PresentationFormat>自定义</PresentationFormat>
  <Paragraphs>278</Paragraphs>
  <Slides>25</Slides>
  <Notes>16</Notes>
  <HiddenSlides>0</HiddenSlides>
  <MMClips>1</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25</vt:i4>
      </vt:variant>
    </vt:vector>
  </HeadingPairs>
  <TitlesOfParts>
    <vt:vector size="46" baseType="lpstr">
      <vt:lpstr>DIN-BoldItalic</vt:lpstr>
      <vt:lpstr>Gill Sans</vt:lpstr>
      <vt:lpstr>Lato Hairline</vt:lpstr>
      <vt:lpstr>Lato Light</vt:lpstr>
      <vt:lpstr>Lato Regular</vt:lpstr>
      <vt:lpstr>MS PGothic</vt:lpstr>
      <vt:lpstr>Open Sans</vt:lpstr>
      <vt:lpstr>Open Sans Condensed</vt:lpstr>
      <vt:lpstr>Open Sans Extrabold</vt:lpstr>
      <vt:lpstr>Roboto Condensed</vt:lpstr>
      <vt:lpstr>Source Sans Pro</vt:lpstr>
      <vt:lpstr>华文黑体</vt:lpstr>
      <vt:lpstr>宋体</vt:lpstr>
      <vt:lpstr>微软雅黑</vt:lpstr>
      <vt:lpstr>张海山锐谐体</vt:lpstr>
      <vt:lpstr>Agency FB</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Administrator</cp:lastModifiedBy>
  <cp:revision>123</cp:revision>
  <dcterms:created xsi:type="dcterms:W3CDTF">2017-06-17T13:16:52Z</dcterms:created>
  <dcterms:modified xsi:type="dcterms:W3CDTF">2017-08-05T11:25:22Z</dcterms:modified>
</cp:coreProperties>
</file>